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12192000"/>
  <p:notesSz cx="12192000" cy="6858000"/>
  <p:embeddedFontLst>
    <p:embeddedFont>
      <p:font typeface="Tahoma"/>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AD5B41E-0EF6-479D-A4FF-BA975ECE2FF6}">
  <a:tblStyle styleId="{5AD5B41E-0EF6-479D-A4FF-BA975ECE2F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Tahom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Tahom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2" name="Google Shape;172;p3: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349ff1600_1_3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5" name="Google Shape;245;g4349ff1600_1_30: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 begin with an introduction to my family… customize this as appropriate for you!</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6" name="Google Shape;246;g4349ff1600_1_30: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ahoma"/>
                <a:ea typeface="Tahoma"/>
                <a:cs typeface="Tahoma"/>
                <a:sym typeface="Tahoma"/>
              </a:rPr>
              <a:t>‹#›</a:t>
            </a:fld>
            <a:endParaRPr sz="1200">
              <a:solidFill>
                <a:schemeClr val="dk1"/>
              </a:solidFill>
              <a:latin typeface="Tahoma"/>
              <a:ea typeface="Tahoma"/>
              <a:cs typeface="Tahoma"/>
              <a:sym typeface="Tahom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349ff1600_1_3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349ff1600_1_39: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4349ff1600_1_39: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349ff1600_1_46: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4349ff1600_1_46: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349ff1600_1_5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4349ff1600_1_50: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also worked on a project setting up a network of STEM schools in Egypt.  As </a:t>
            </a:r>
            <a:r>
              <a:rPr b="0" i="0" lang="en-US" sz="1200" u="none" cap="none" strike="noStrike">
                <a:solidFill>
                  <a:schemeClr val="dk1"/>
                </a:solidFill>
                <a:latin typeface="Calibri"/>
                <a:ea typeface="Calibri"/>
                <a:cs typeface="Calibri"/>
                <a:sym typeface="Calibri"/>
              </a:rPr>
              <a:t>we were looking to engineer a system for StartSOLE, we looked to engineering for inspiration.</a:t>
            </a:r>
            <a:r>
              <a:rPr lang="en-US"/>
              <a:t>  </a:t>
            </a:r>
            <a:r>
              <a:rPr b="0" i="0" lang="en-US" sz="1200" u="none" cap="none" strike="noStrike">
                <a:solidFill>
                  <a:schemeClr val="dk1"/>
                </a:solidFill>
                <a:latin typeface="Calibri"/>
                <a:ea typeface="Calibri"/>
                <a:cs typeface="Calibri"/>
                <a:sym typeface="Calibri"/>
              </a:rPr>
              <a:t>Engineers have known for centuries that an equilateral triangle is the strongest two dimensional structure.  Actually an equilateral triangle resists distortion based destruction with the most efficiency of any two dimensional structure</a:t>
            </a:r>
            <a:r>
              <a:rPr lang="en-US"/>
              <a:t>.  I use this to make a metaphorical connection to students who won’t break under the pressures of the 21st century.</a:t>
            </a:r>
            <a:endParaRPr b="0" i="0" sz="1200" u="none" cap="none" strike="noStrike">
              <a:solidFill>
                <a:schemeClr val="dk1"/>
              </a:solidFill>
              <a:latin typeface="Calibri"/>
              <a:ea typeface="Calibri"/>
              <a:cs typeface="Calibri"/>
              <a:sym typeface="Calibri"/>
            </a:endParaRPr>
          </a:p>
        </p:txBody>
      </p:sp>
      <p:sp>
        <p:nvSpPr>
          <p:cNvPr id="267" name="Google Shape;267;g4349ff1600_1_50: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453ac4918_0_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453ac4918_0_0: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4453ac4918_0_0: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349ff1600_1_1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349ff1600_1_18: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4349ff1600_1_18: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1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1800"/>
              <a:t>Jeff has taken what he learned about  transforming classrooms and created STARTSOLE.  </a:t>
            </a:r>
            <a:endParaRPr sz="1800"/>
          </a:p>
          <a:p>
            <a:pPr indent="0" lvl="0" marL="0" rtl="0" algn="l">
              <a:spcBef>
                <a:spcPts val="0"/>
              </a:spcBef>
              <a:spcAft>
                <a:spcPts val="0"/>
              </a:spcAft>
              <a:buClr>
                <a:schemeClr val="dk1"/>
              </a:buClr>
              <a:buFont typeface="Arial"/>
              <a:buNone/>
            </a:pPr>
            <a:r>
              <a:t/>
            </a:r>
            <a:endParaRPr sz="1800"/>
          </a:p>
          <a:p>
            <a:pPr indent="0" lvl="0" marL="0" rtl="0" algn="l">
              <a:spcBef>
                <a:spcPts val="0"/>
              </a:spcBef>
              <a:spcAft>
                <a:spcPts val="0"/>
              </a:spcAft>
              <a:buClr>
                <a:schemeClr val="dk1"/>
              </a:buClr>
              <a:buFont typeface="Arial"/>
              <a:buNone/>
            </a:pPr>
            <a:r>
              <a:rPr lang="en-US" sz="1800"/>
              <a:t>STARTSOLE supports the implementation of the SOLE strategy in any classroom anywhere.  </a:t>
            </a:r>
            <a:endParaRPr sz="1800"/>
          </a:p>
          <a:p>
            <a:pPr indent="0" lvl="0" marL="0" marR="0" rtl="0" algn="l">
              <a:spcBef>
                <a:spcPts val="0"/>
              </a:spcBef>
              <a:spcAft>
                <a:spcPts val="0"/>
              </a:spcAft>
              <a:buNone/>
            </a:pPr>
            <a:r>
              <a:t/>
            </a:r>
            <a:endParaRPr/>
          </a:p>
        </p:txBody>
      </p:sp>
      <p:sp>
        <p:nvSpPr>
          <p:cNvPr id="288" name="Google Shape;288;p13: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349ff1600_1_2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4349ff1600_1_24: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1800"/>
              <a:t>Jeff has taken what he learned about  transforming classrooms and created STARTSOLE.  </a:t>
            </a:r>
            <a:endParaRPr sz="1800"/>
          </a:p>
          <a:p>
            <a:pPr indent="0" lvl="0" marL="0" rtl="0" algn="l">
              <a:spcBef>
                <a:spcPts val="0"/>
              </a:spcBef>
              <a:spcAft>
                <a:spcPts val="0"/>
              </a:spcAft>
              <a:buClr>
                <a:schemeClr val="dk1"/>
              </a:buClr>
              <a:buFont typeface="Arial"/>
              <a:buNone/>
            </a:pPr>
            <a:r>
              <a:t/>
            </a:r>
            <a:endParaRPr sz="1800"/>
          </a:p>
          <a:p>
            <a:pPr indent="0" lvl="0" marL="0" rtl="0" algn="l">
              <a:spcBef>
                <a:spcPts val="0"/>
              </a:spcBef>
              <a:spcAft>
                <a:spcPts val="0"/>
              </a:spcAft>
              <a:buClr>
                <a:schemeClr val="dk1"/>
              </a:buClr>
              <a:buFont typeface="Arial"/>
              <a:buNone/>
            </a:pPr>
            <a:r>
              <a:rPr lang="en-US" sz="1800"/>
              <a:t>STARTSOLE supports the implementation of the SOLE strategy in any classroom anywhere.  </a:t>
            </a:r>
            <a:endParaRPr sz="1800"/>
          </a:p>
          <a:p>
            <a:pPr indent="0" lvl="0" marL="0" marR="0" rtl="0" algn="l">
              <a:spcBef>
                <a:spcPts val="0"/>
              </a:spcBef>
              <a:spcAft>
                <a:spcPts val="0"/>
              </a:spcAft>
              <a:buNone/>
            </a:pPr>
            <a:r>
              <a:t/>
            </a:r>
            <a:endParaRPr/>
          </a:p>
        </p:txBody>
      </p:sp>
      <p:sp>
        <p:nvSpPr>
          <p:cNvPr id="294" name="Google Shape;294;g4349ff1600_1_24: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17: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Now we are going to watch a few excerpts </a:t>
            </a:r>
            <a:r>
              <a:rPr lang="en-US"/>
              <a:t>from</a:t>
            </a:r>
            <a:r>
              <a:rPr b="0" i="0" lang="en-US" sz="1200" u="none" cap="none" strike="noStrike">
                <a:solidFill>
                  <a:schemeClr val="dk1"/>
                </a:solidFill>
                <a:latin typeface="Calibri"/>
                <a:ea typeface="Calibri"/>
                <a:cs typeface="Calibri"/>
                <a:sym typeface="Calibri"/>
              </a:rPr>
              <a:t> Sugata Mitra’s million dollar winning T</a:t>
            </a:r>
            <a:r>
              <a:rPr lang="en-US"/>
              <a:t>ED</a:t>
            </a:r>
            <a:r>
              <a:rPr b="0" i="0" lang="en-US" sz="1200" u="none" cap="none" strike="noStrike">
                <a:solidFill>
                  <a:schemeClr val="dk1"/>
                </a:solidFill>
                <a:latin typeface="Calibri"/>
                <a:ea typeface="Calibri"/>
                <a:cs typeface="Calibri"/>
                <a:sym typeface="Calibri"/>
              </a:rPr>
              <a:t> Talk.  We are going to use an</a:t>
            </a:r>
            <a:r>
              <a:rPr lang="en-US"/>
              <a:t> ‘around the clock’</a:t>
            </a:r>
            <a:r>
              <a:rPr b="0" i="0" lang="en-US" sz="1200" u="none" cap="none" strike="noStrike">
                <a:solidFill>
                  <a:schemeClr val="dk1"/>
                </a:solidFill>
                <a:latin typeface="Calibri"/>
                <a:ea typeface="Calibri"/>
                <a:cs typeface="Calibri"/>
                <a:sym typeface="Calibri"/>
              </a:rPr>
              <a:t> protocol to breakdown our discussion of these clips.  </a:t>
            </a:r>
            <a:endParaRPr b="0" i="0" sz="1200" u="none" cap="none" strike="noStrike">
              <a:solidFill>
                <a:schemeClr val="dk1"/>
              </a:solidFill>
              <a:latin typeface="Calibri"/>
              <a:ea typeface="Calibri"/>
              <a:cs typeface="Calibri"/>
              <a:sym typeface="Calibri"/>
            </a:endParaRPr>
          </a:p>
        </p:txBody>
      </p:sp>
      <p:sp>
        <p:nvSpPr>
          <p:cNvPr id="305" name="Google Shape;305;p18: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4: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1" name="Google Shape;311;p19: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20: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21: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2: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23: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24: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5: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Before you actually do a SOLE, we recommend watching this ‘How to SOLE’ video with participants.</a:t>
            </a:r>
            <a:endParaRPr/>
          </a:p>
        </p:txBody>
      </p:sp>
      <p:sp>
        <p:nvSpPr>
          <p:cNvPr id="352" name="Google Shape;352;p2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26: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Remind participants that this work is aligned to the Charlotte Danielson framework for lesson planning and iterating on this process regularly helps develop student skills</a:t>
            </a:r>
            <a:endParaRPr/>
          </a:p>
        </p:txBody>
      </p:sp>
      <p:sp>
        <p:nvSpPr>
          <p:cNvPr id="358" name="Google Shape;358;p2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27: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Use these general guidelines to facilitate a SOLE with the group of participants.  This could also be facilitated using the StartSOLE app.</a:t>
            </a:r>
            <a:endParaRPr/>
          </a:p>
        </p:txBody>
      </p:sp>
      <p:sp>
        <p:nvSpPr>
          <p:cNvPr id="364" name="Google Shape;364;p2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3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3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Here are some key points to summarize in your review of the SOLE process.  </a:t>
            </a:r>
            <a:endParaRPr b="0" i="0" sz="1200" u="none" cap="none" strike="noStrike">
              <a:solidFill>
                <a:schemeClr val="dk1"/>
              </a:solidFill>
              <a:latin typeface="Calibri"/>
              <a:ea typeface="Calibri"/>
              <a:cs typeface="Calibri"/>
              <a:sym typeface="Calibri"/>
            </a:endParaRPr>
          </a:p>
        </p:txBody>
      </p:sp>
      <p:sp>
        <p:nvSpPr>
          <p:cNvPr id="371" name="Google Shape;371;p30: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This can be customized as appropriate.</a:t>
            </a:r>
            <a:endParaRPr b="0" i="0" sz="1200" u="none" cap="none" strike="noStrike">
              <a:solidFill>
                <a:schemeClr val="dk1"/>
              </a:solidFill>
              <a:latin typeface="Calibri"/>
              <a:ea typeface="Calibri"/>
              <a:cs typeface="Calibri"/>
              <a:sym typeface="Calibri"/>
            </a:endParaRPr>
          </a:p>
        </p:txBody>
      </p:sp>
      <p:sp>
        <p:nvSpPr>
          <p:cNvPr id="188" name="Google Shape;188;p5: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31: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33: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3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3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Presenter beings up website in screen and walks participants through the following processes: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Account creation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Question explorations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Lesson Plan creation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Resource exploration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App usage.</a:t>
            </a:r>
            <a:endParaRPr b="0" i="0" sz="1200" u="none" cap="none" strike="noStrike">
              <a:solidFill>
                <a:schemeClr val="dk1"/>
              </a:solidFill>
              <a:latin typeface="Calibri"/>
              <a:ea typeface="Calibri"/>
              <a:cs typeface="Calibri"/>
              <a:sym typeface="Calibri"/>
            </a:endParaRPr>
          </a:p>
        </p:txBody>
      </p:sp>
      <p:sp>
        <p:nvSpPr>
          <p:cNvPr id="393" name="Google Shape;393;p32: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34: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3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3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Break room into grade level groups of 3-5 per group.  You will need to decide how large or small the grade band can be based on the grade breakdown of the room.  Once the groups are set move around the room and support the groups individually.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8" name="Google Shape;408;p35: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3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3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Break room into grade level groups of 3-5 per group.  You will need to decide how large or small the grade band can be based on the grade breakdown of the room.  Once the groups are set move around the room and support the groups individually.  </a:t>
            </a:r>
            <a:endParaRPr/>
          </a:p>
        </p:txBody>
      </p:sp>
      <p:sp>
        <p:nvSpPr>
          <p:cNvPr id="414" name="Google Shape;414;p36: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37:notes"/>
          <p:cNvSpPr txBox="1"/>
          <p:nvPr>
            <p:ph idx="1" type="body"/>
          </p:nvPr>
        </p:nvSpPr>
        <p:spPr>
          <a:xfrm>
            <a:off x="1219200" y="3300413"/>
            <a:ext cx="9753600" cy="2700337"/>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3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3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Feel free to add your contact information to this slide.  </a:t>
            </a:r>
            <a:endParaRPr b="0" i="0" sz="1200" u="none" cap="none" strike="noStrike">
              <a:solidFill>
                <a:schemeClr val="dk1"/>
              </a:solidFill>
              <a:latin typeface="Calibri"/>
              <a:ea typeface="Calibri"/>
              <a:cs typeface="Calibri"/>
              <a:sym typeface="Calibri"/>
            </a:endParaRPr>
          </a:p>
        </p:txBody>
      </p:sp>
      <p:sp>
        <p:nvSpPr>
          <p:cNvPr id="426" name="Google Shape;426;p38: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453ac4918_0_8: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research has shown that SOLE has the following impact on students.  The white paper attached</a:t>
            </a:r>
            <a:endParaRPr/>
          </a:p>
        </p:txBody>
      </p:sp>
      <p:sp>
        <p:nvSpPr>
          <p:cNvPr id="433" name="Google Shape;433;g4453ac4918_0_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453ac4918_0_27: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4453ac4918_0_2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3ea6a96d8_0_43: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3ea6a96d8_0_43: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43ea6a96d8_0_43: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349ff1600_1_56: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These are additional slides explaining how SOLE supports the 4 C’s: Critical Thinking, Collaboration, Communication, and Creativity</a:t>
            </a:r>
            <a:endParaRPr/>
          </a:p>
        </p:txBody>
      </p:sp>
      <p:sp>
        <p:nvSpPr>
          <p:cNvPr id="469" name="Google Shape;469;g4349ff1600_1_56: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349ff1600_1_61: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4349ff1600_1_6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349ff1600_1_66: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4349ff1600_1_66: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82" name="Google Shape;482;g4349ff1600_1_66:notes"/>
          <p:cNvSpPr txBox="1"/>
          <p:nvPr>
            <p:ph idx="12" type="sldNum"/>
          </p:nvPr>
        </p:nvSpPr>
        <p:spPr>
          <a:xfrm>
            <a:off x="6905625" y="6513513"/>
            <a:ext cx="5283300" cy="3444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4349ff1600_1_72: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4349ff1600_1_72: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Use this section to introduce yourself to the group.  Connect your experience to the history of STARTSOLE.  I have left my background slides in here as placeholders but you should replace these with slides that represent you.  Also make sure to take time to allow each member of the training to introduce themselves.  This should be very brief but they should be encouraged to give their name, grade, subject, and school that they work at.</a:t>
            </a:r>
            <a:endParaRPr b="0" i="0" sz="1200" u="none" cap="none" strike="noStrike">
              <a:solidFill>
                <a:schemeClr val="dk1"/>
              </a:solidFill>
              <a:latin typeface="Calibri"/>
              <a:ea typeface="Calibri"/>
              <a:cs typeface="Calibri"/>
              <a:sym typeface="Calibri"/>
            </a:endParaRPr>
          </a:p>
        </p:txBody>
      </p:sp>
      <p:sp>
        <p:nvSpPr>
          <p:cNvPr id="203" name="Google Shape;203;p7: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3ea6a96d8_0_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3ea6a96d8_0_4: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43ea6a96d8_0_4: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3ea6a96d8_0_2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3ea6a96d8_0_28: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43ea6a96d8_0_28: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3ea6a96d8_0_15: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3ea6a96d8_0_15: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43ea6a96d8_0_15: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3ea6a96d8_0_22: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3ea6a96d8_0_22:notes"/>
          <p:cNvSpPr txBox="1"/>
          <p:nvPr>
            <p:ph idx="1" type="body"/>
          </p:nvPr>
        </p:nvSpPr>
        <p:spPr>
          <a:xfrm>
            <a:off x="1219200" y="3300413"/>
            <a:ext cx="97536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43ea6a96d8_0_22: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2"/>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2"/>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2" name="Shape 72"/>
        <p:cNvGrpSpPr/>
        <p:nvPr/>
      </p:nvGrpSpPr>
      <p:grpSpPr>
        <a:xfrm>
          <a:off x="0" y="0"/>
          <a:ext cx="0" cy="0"/>
          <a:chOff x="0" y="0"/>
          <a:chExt cx="0" cy="0"/>
        </a:xfrm>
      </p:grpSpPr>
      <p:sp>
        <p:nvSpPr>
          <p:cNvPr id="73" name="Google Shape;73;p11"/>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Google Shape;74;p11"/>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11"/>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6" name="Google Shape;76;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9" name="Shape 79"/>
        <p:cNvGrpSpPr/>
        <p:nvPr/>
      </p:nvGrpSpPr>
      <p:grpSpPr>
        <a:xfrm>
          <a:off x="0" y="0"/>
          <a:ext cx="0" cy="0"/>
          <a:chOff x="0" y="0"/>
          <a:chExt cx="0" cy="0"/>
        </a:xfrm>
      </p:grpSpPr>
      <p:sp>
        <p:nvSpPr>
          <p:cNvPr id="80" name="Google Shape;80;p12"/>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 name="Google Shape;81;p12"/>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13"/>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 name="Google Shape;87;p13"/>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1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and Content">
  <p:cSld name="4_Title and Content">
    <p:spTree>
      <p:nvGrpSpPr>
        <p:cNvPr id="91" name="Shape 91"/>
        <p:cNvGrpSpPr/>
        <p:nvPr/>
      </p:nvGrpSpPr>
      <p:grpSpPr>
        <a:xfrm>
          <a:off x="0" y="0"/>
          <a:ext cx="0" cy="0"/>
          <a:chOff x="0" y="0"/>
          <a:chExt cx="0" cy="0"/>
        </a:xfrm>
      </p:grpSpPr>
      <p:pic>
        <p:nvPicPr>
          <p:cNvPr descr="SOLE|CLE PPT FINAL-title.pdf" id="92" name="Google Shape;92;p14"/>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Title Slide">
  <p:cSld name="17_Title Slide">
    <p:spTree>
      <p:nvGrpSpPr>
        <p:cNvPr id="93" name="Shape 93"/>
        <p:cNvGrpSpPr/>
        <p:nvPr/>
      </p:nvGrpSpPr>
      <p:grpSpPr>
        <a:xfrm>
          <a:off x="0" y="0"/>
          <a:ext cx="0" cy="0"/>
          <a:chOff x="0" y="0"/>
          <a:chExt cx="0" cy="0"/>
        </a:xfrm>
      </p:grpSpPr>
      <p:pic>
        <p:nvPicPr>
          <p:cNvPr descr="SOLE|CLE PPT FINAL-text.pdf" id="94" name="Google Shape;94;p15"/>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_Title Slide">
  <p:cSld name="18_Title Slide">
    <p:spTree>
      <p:nvGrpSpPr>
        <p:cNvPr id="95" name="Shape 95"/>
        <p:cNvGrpSpPr/>
        <p:nvPr/>
      </p:nvGrpSpPr>
      <p:grpSpPr>
        <a:xfrm>
          <a:off x="0" y="0"/>
          <a:ext cx="0" cy="0"/>
          <a:chOff x="0" y="0"/>
          <a:chExt cx="0" cy="0"/>
        </a:xfrm>
      </p:grpSpPr>
      <p:pic>
        <p:nvPicPr>
          <p:cNvPr descr="SOLE|CLE PPT FINAL-text.pdf" id="96" name="Google Shape;96;p16"/>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_Title Slide">
  <p:cSld name="19_Title Slide">
    <p:spTree>
      <p:nvGrpSpPr>
        <p:cNvPr id="97" name="Shape 97"/>
        <p:cNvGrpSpPr/>
        <p:nvPr/>
      </p:nvGrpSpPr>
      <p:grpSpPr>
        <a:xfrm>
          <a:off x="0" y="0"/>
          <a:ext cx="0" cy="0"/>
          <a:chOff x="0" y="0"/>
          <a:chExt cx="0" cy="0"/>
        </a:xfrm>
      </p:grpSpPr>
      <p:pic>
        <p:nvPicPr>
          <p:cNvPr descr="SOLE|CLE PPT FINAL-text.pdf" id="98" name="Google Shape;98;p17"/>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_Title Slide">
  <p:cSld name="20_Title Slide">
    <p:spTree>
      <p:nvGrpSpPr>
        <p:cNvPr id="99" name="Shape 99"/>
        <p:cNvGrpSpPr/>
        <p:nvPr/>
      </p:nvGrpSpPr>
      <p:grpSpPr>
        <a:xfrm>
          <a:off x="0" y="0"/>
          <a:ext cx="0" cy="0"/>
          <a:chOff x="0" y="0"/>
          <a:chExt cx="0" cy="0"/>
        </a:xfrm>
      </p:grpSpPr>
      <p:pic>
        <p:nvPicPr>
          <p:cNvPr descr="SOLE|CLE PPT FINAL-text.pdf" id="100" name="Google Shape;100;p18"/>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101" name="Shape 101"/>
        <p:cNvGrpSpPr/>
        <p:nvPr/>
      </p:nvGrpSpPr>
      <p:grpSpPr>
        <a:xfrm>
          <a:off x="0" y="0"/>
          <a:ext cx="0" cy="0"/>
          <a:chOff x="0" y="0"/>
          <a:chExt cx="0" cy="0"/>
        </a:xfrm>
      </p:grpSpPr>
      <p:pic>
        <p:nvPicPr>
          <p:cNvPr descr="SOLE|CLE PPT FINAL-text.pdf" id="102" name="Google Shape;102;p19"/>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lide">
  <p:cSld name="2_Title Slide">
    <p:spTree>
      <p:nvGrpSpPr>
        <p:cNvPr id="103" name="Shape 103"/>
        <p:cNvGrpSpPr/>
        <p:nvPr/>
      </p:nvGrpSpPr>
      <p:grpSpPr>
        <a:xfrm>
          <a:off x="0" y="0"/>
          <a:ext cx="0" cy="0"/>
          <a:chOff x="0" y="0"/>
          <a:chExt cx="0" cy="0"/>
        </a:xfrm>
      </p:grpSpPr>
      <p:pic>
        <p:nvPicPr>
          <p:cNvPr descr="SOLE|CLE PPT FINAL-text.pdf" id="104" name="Google Shape;104;p20"/>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 name="Shape 25"/>
        <p:cNvGrpSpPr/>
        <p:nvPr/>
      </p:nvGrpSpPr>
      <p:grpSpPr>
        <a:xfrm>
          <a:off x="0" y="0"/>
          <a:ext cx="0" cy="0"/>
          <a:chOff x="0" y="0"/>
          <a:chExt cx="0" cy="0"/>
        </a:xfrm>
      </p:grpSpPr>
      <p:sp>
        <p:nvSpPr>
          <p:cNvPr id="26" name="Google Shape;26;p3"/>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3"/>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8" name="Google Shape;28;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05" name="Shape 105"/>
        <p:cNvGrpSpPr/>
        <p:nvPr/>
      </p:nvGrpSpPr>
      <p:grpSpPr>
        <a:xfrm>
          <a:off x="0" y="0"/>
          <a:ext cx="0" cy="0"/>
          <a:chOff x="0" y="0"/>
          <a:chExt cx="0" cy="0"/>
        </a:xfrm>
      </p:grpSpPr>
      <p:pic>
        <p:nvPicPr>
          <p:cNvPr descr="SOLE|CLE PPT FINAL-end.pdf" id="106" name="Google Shape;106;p2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FINAL SOLE|CLE logo 4c-small.ai" id="107" name="Google Shape;107;p21"/>
          <p:cNvPicPr preferRelativeResize="0"/>
          <p:nvPr/>
        </p:nvPicPr>
        <p:blipFill rotWithShape="1">
          <a:blip r:embed="rId3">
            <a:alphaModFix/>
          </a:blip>
          <a:srcRect b="0" l="0" r="0" t="0"/>
          <a:stretch/>
        </p:blipFill>
        <p:spPr>
          <a:xfrm>
            <a:off x="9661904" y="5109728"/>
            <a:ext cx="1828800" cy="1371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108" name="Shape 108"/>
        <p:cNvGrpSpPr/>
        <p:nvPr/>
      </p:nvGrpSpPr>
      <p:grpSpPr>
        <a:xfrm>
          <a:off x="0" y="0"/>
          <a:ext cx="0" cy="0"/>
          <a:chOff x="0" y="0"/>
          <a:chExt cx="0" cy="0"/>
        </a:xfrm>
      </p:grpSpPr>
      <p:pic>
        <p:nvPicPr>
          <p:cNvPr descr="SOLE|CLE PPT FINAL-title.pdf" id="109" name="Google Shape;109;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110" name="Shape 110"/>
        <p:cNvGrpSpPr/>
        <p:nvPr/>
      </p:nvGrpSpPr>
      <p:grpSpPr>
        <a:xfrm>
          <a:off x="0" y="0"/>
          <a:ext cx="0" cy="0"/>
          <a:chOff x="0" y="0"/>
          <a:chExt cx="0" cy="0"/>
        </a:xfrm>
      </p:grpSpPr>
      <p:pic>
        <p:nvPicPr>
          <p:cNvPr descr="SOLE|CLE PPT FINAL-title.pdf" id="111" name="Google Shape;111;p2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p:cSld name="3_Title Slide">
    <p:spTree>
      <p:nvGrpSpPr>
        <p:cNvPr id="112" name="Shape 112"/>
        <p:cNvGrpSpPr/>
        <p:nvPr/>
      </p:nvGrpSpPr>
      <p:grpSpPr>
        <a:xfrm>
          <a:off x="0" y="0"/>
          <a:ext cx="0" cy="0"/>
          <a:chOff x="0" y="0"/>
          <a:chExt cx="0" cy="0"/>
        </a:xfrm>
      </p:grpSpPr>
      <p:pic>
        <p:nvPicPr>
          <p:cNvPr descr="SOLE|CLE PPT FINAL-text.pdf" id="113" name="Google Shape;113;p24"/>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114" name="Shape 114"/>
        <p:cNvGrpSpPr/>
        <p:nvPr/>
      </p:nvGrpSpPr>
      <p:grpSpPr>
        <a:xfrm>
          <a:off x="0" y="0"/>
          <a:ext cx="0" cy="0"/>
          <a:chOff x="0" y="0"/>
          <a:chExt cx="0" cy="0"/>
        </a:xfrm>
      </p:grpSpPr>
      <p:pic>
        <p:nvPicPr>
          <p:cNvPr descr="SOLE|CLE PPT FINAL-end.pdf" id="115" name="Google Shape;115;p2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FINAL SOLE|CLE logo 4c-small.ai" id="116" name="Google Shape;116;p25"/>
          <p:cNvPicPr preferRelativeResize="0"/>
          <p:nvPr/>
        </p:nvPicPr>
        <p:blipFill rotWithShape="1">
          <a:blip r:embed="rId3">
            <a:alphaModFix/>
          </a:blip>
          <a:srcRect b="0" l="0" r="0" t="0"/>
          <a:stretch/>
        </p:blipFill>
        <p:spPr>
          <a:xfrm>
            <a:off x="9661904" y="5109728"/>
            <a:ext cx="1828800" cy="1371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Slide">
  <p:cSld name="4_Title Slide">
    <p:spTree>
      <p:nvGrpSpPr>
        <p:cNvPr id="117" name="Shape 117"/>
        <p:cNvGrpSpPr/>
        <p:nvPr/>
      </p:nvGrpSpPr>
      <p:grpSpPr>
        <a:xfrm>
          <a:off x="0" y="0"/>
          <a:ext cx="0" cy="0"/>
          <a:chOff x="0" y="0"/>
          <a:chExt cx="0" cy="0"/>
        </a:xfrm>
      </p:grpSpPr>
      <p:pic>
        <p:nvPicPr>
          <p:cNvPr descr="SOLE|CLE PPT FINAL-text.pdf" id="118" name="Google Shape;118;p26"/>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Slide">
  <p:cSld name="5_Title Slide">
    <p:spTree>
      <p:nvGrpSpPr>
        <p:cNvPr id="119" name="Shape 119"/>
        <p:cNvGrpSpPr/>
        <p:nvPr/>
      </p:nvGrpSpPr>
      <p:grpSpPr>
        <a:xfrm>
          <a:off x="0" y="0"/>
          <a:ext cx="0" cy="0"/>
          <a:chOff x="0" y="0"/>
          <a:chExt cx="0" cy="0"/>
        </a:xfrm>
      </p:grpSpPr>
      <p:pic>
        <p:nvPicPr>
          <p:cNvPr descr="SOLE|CLE PPT FINAL-text.pdf" id="120" name="Google Shape;120;p27"/>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Slide">
  <p:cSld name="6_Title Slide">
    <p:spTree>
      <p:nvGrpSpPr>
        <p:cNvPr id="121" name="Shape 121"/>
        <p:cNvGrpSpPr/>
        <p:nvPr/>
      </p:nvGrpSpPr>
      <p:grpSpPr>
        <a:xfrm>
          <a:off x="0" y="0"/>
          <a:ext cx="0" cy="0"/>
          <a:chOff x="0" y="0"/>
          <a:chExt cx="0" cy="0"/>
        </a:xfrm>
      </p:grpSpPr>
      <p:pic>
        <p:nvPicPr>
          <p:cNvPr descr="SOLE|CLE PPT FINAL-text.pdf" id="122" name="Google Shape;122;p28"/>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Slide">
  <p:cSld name="7_Title Slide">
    <p:spTree>
      <p:nvGrpSpPr>
        <p:cNvPr id="123" name="Shape 123"/>
        <p:cNvGrpSpPr/>
        <p:nvPr/>
      </p:nvGrpSpPr>
      <p:grpSpPr>
        <a:xfrm>
          <a:off x="0" y="0"/>
          <a:ext cx="0" cy="0"/>
          <a:chOff x="0" y="0"/>
          <a:chExt cx="0" cy="0"/>
        </a:xfrm>
      </p:grpSpPr>
      <p:pic>
        <p:nvPicPr>
          <p:cNvPr descr="SOLE|CLE PPT FINAL-text.pdf" id="124" name="Google Shape;124;p29"/>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Slide">
  <p:cSld name="8_Title Slide">
    <p:spTree>
      <p:nvGrpSpPr>
        <p:cNvPr id="125" name="Shape 125"/>
        <p:cNvGrpSpPr/>
        <p:nvPr/>
      </p:nvGrpSpPr>
      <p:grpSpPr>
        <a:xfrm>
          <a:off x="0" y="0"/>
          <a:ext cx="0" cy="0"/>
          <a:chOff x="0" y="0"/>
          <a:chExt cx="0" cy="0"/>
        </a:xfrm>
      </p:grpSpPr>
      <p:pic>
        <p:nvPicPr>
          <p:cNvPr descr="SOLE|CLE PPT FINAL-text.pdf" id="126" name="Google Shape;126;p30"/>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wo Content">
  <p:cSld name="11_Two Content">
    <p:spTree>
      <p:nvGrpSpPr>
        <p:cNvPr id="31" name="Shape 31"/>
        <p:cNvGrpSpPr/>
        <p:nvPr/>
      </p:nvGrpSpPr>
      <p:grpSpPr>
        <a:xfrm>
          <a:off x="0" y="0"/>
          <a:ext cx="0" cy="0"/>
          <a:chOff x="0" y="0"/>
          <a:chExt cx="0" cy="0"/>
        </a:xfrm>
      </p:grpSpPr>
      <p:sp>
        <p:nvSpPr>
          <p:cNvPr id="32" name="Google Shape;32;p4"/>
          <p:cNvSpPr txBox="1"/>
          <p:nvPr>
            <p:ph idx="1" type="body"/>
          </p:nvPr>
        </p:nvSpPr>
        <p:spPr>
          <a:xfrm>
            <a:off x="609600" y="1673352"/>
            <a:ext cx="5384800" cy="4718304"/>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4"/>
          <p:cNvSpPr txBox="1"/>
          <p:nvPr>
            <p:ph idx="2" type="body"/>
          </p:nvPr>
        </p:nvSpPr>
        <p:spPr>
          <a:xfrm>
            <a:off x="6197600" y="1673352"/>
            <a:ext cx="5384800" cy="4718304"/>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Only">
  <p:cSld name="3_Title Only">
    <p:spTree>
      <p:nvGrpSpPr>
        <p:cNvPr id="127" name="Shape 127"/>
        <p:cNvGrpSpPr/>
        <p:nvPr/>
      </p:nvGrpSpPr>
      <p:grpSpPr>
        <a:xfrm>
          <a:off x="0" y="0"/>
          <a:ext cx="0" cy="0"/>
          <a:chOff x="0" y="0"/>
          <a:chExt cx="0" cy="0"/>
        </a:xfrm>
      </p:grpSpPr>
      <p:pic>
        <p:nvPicPr>
          <p:cNvPr descr="SOLE|CLE PPT FINAL-end.pdf" id="128" name="Google Shape;128;p31"/>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FINAL SOLE|CLE logo 4c-small.ai" id="129" name="Google Shape;129;p31"/>
          <p:cNvPicPr preferRelativeResize="0"/>
          <p:nvPr/>
        </p:nvPicPr>
        <p:blipFill rotWithShape="1">
          <a:blip r:embed="rId3">
            <a:alphaModFix/>
          </a:blip>
          <a:srcRect b="0" l="0" r="0" t="0"/>
          <a:stretch/>
        </p:blipFill>
        <p:spPr>
          <a:xfrm>
            <a:off x="9661904" y="5109728"/>
            <a:ext cx="1828800" cy="13716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Slide">
  <p:cSld name="9_Title Slide">
    <p:spTree>
      <p:nvGrpSpPr>
        <p:cNvPr id="130" name="Shape 130"/>
        <p:cNvGrpSpPr/>
        <p:nvPr/>
      </p:nvGrpSpPr>
      <p:grpSpPr>
        <a:xfrm>
          <a:off x="0" y="0"/>
          <a:ext cx="0" cy="0"/>
          <a:chOff x="0" y="0"/>
          <a:chExt cx="0" cy="0"/>
        </a:xfrm>
      </p:grpSpPr>
      <p:pic>
        <p:nvPicPr>
          <p:cNvPr descr="SOLE|CLE PPT FINAL-text.pdf" id="131" name="Google Shape;131;p32"/>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 Slide">
  <p:cSld name="10_Title Slide">
    <p:spTree>
      <p:nvGrpSpPr>
        <p:cNvPr id="132" name="Shape 132"/>
        <p:cNvGrpSpPr/>
        <p:nvPr/>
      </p:nvGrpSpPr>
      <p:grpSpPr>
        <a:xfrm>
          <a:off x="0" y="0"/>
          <a:ext cx="0" cy="0"/>
          <a:chOff x="0" y="0"/>
          <a:chExt cx="0" cy="0"/>
        </a:xfrm>
      </p:grpSpPr>
      <p:pic>
        <p:nvPicPr>
          <p:cNvPr descr="SOLE|CLE PPT FINAL-text.pdf" id="133" name="Google Shape;133;p33"/>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 Slide">
  <p:cSld name="11_Title Slide">
    <p:spTree>
      <p:nvGrpSpPr>
        <p:cNvPr id="134" name="Shape 134"/>
        <p:cNvGrpSpPr/>
        <p:nvPr/>
      </p:nvGrpSpPr>
      <p:grpSpPr>
        <a:xfrm>
          <a:off x="0" y="0"/>
          <a:ext cx="0" cy="0"/>
          <a:chOff x="0" y="0"/>
          <a:chExt cx="0" cy="0"/>
        </a:xfrm>
      </p:grpSpPr>
      <p:pic>
        <p:nvPicPr>
          <p:cNvPr descr="SOLE|CLE PPT FINAL-text.pdf" id="135" name="Google Shape;135;p34"/>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Title Slide">
  <p:cSld name="12_Title Slide">
    <p:spTree>
      <p:nvGrpSpPr>
        <p:cNvPr id="136" name="Shape 136"/>
        <p:cNvGrpSpPr/>
        <p:nvPr/>
      </p:nvGrpSpPr>
      <p:grpSpPr>
        <a:xfrm>
          <a:off x="0" y="0"/>
          <a:ext cx="0" cy="0"/>
          <a:chOff x="0" y="0"/>
          <a:chExt cx="0" cy="0"/>
        </a:xfrm>
      </p:grpSpPr>
      <p:pic>
        <p:nvPicPr>
          <p:cNvPr descr="SOLE|CLE PPT FINAL-text.pdf" id="137" name="Google Shape;137;p35"/>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Title Slide">
  <p:cSld name="13_Title Slide">
    <p:spTree>
      <p:nvGrpSpPr>
        <p:cNvPr id="138" name="Shape 138"/>
        <p:cNvGrpSpPr/>
        <p:nvPr/>
      </p:nvGrpSpPr>
      <p:grpSpPr>
        <a:xfrm>
          <a:off x="0" y="0"/>
          <a:ext cx="0" cy="0"/>
          <a:chOff x="0" y="0"/>
          <a:chExt cx="0" cy="0"/>
        </a:xfrm>
      </p:grpSpPr>
      <p:pic>
        <p:nvPicPr>
          <p:cNvPr descr="SOLE|CLE PPT FINAL-text.pdf" id="139" name="Google Shape;139;p36"/>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Title Slide">
  <p:cSld name="14_Title Slide">
    <p:spTree>
      <p:nvGrpSpPr>
        <p:cNvPr id="140" name="Shape 140"/>
        <p:cNvGrpSpPr/>
        <p:nvPr/>
      </p:nvGrpSpPr>
      <p:grpSpPr>
        <a:xfrm>
          <a:off x="0" y="0"/>
          <a:ext cx="0" cy="0"/>
          <a:chOff x="0" y="0"/>
          <a:chExt cx="0" cy="0"/>
        </a:xfrm>
      </p:grpSpPr>
      <p:pic>
        <p:nvPicPr>
          <p:cNvPr descr="SOLE|CLE PPT FINAL-text.pdf" id="141" name="Google Shape;141;p37"/>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Only">
  <p:cSld name="4_Title Only">
    <p:spTree>
      <p:nvGrpSpPr>
        <p:cNvPr id="142" name="Shape 142"/>
        <p:cNvGrpSpPr/>
        <p:nvPr/>
      </p:nvGrpSpPr>
      <p:grpSpPr>
        <a:xfrm>
          <a:off x="0" y="0"/>
          <a:ext cx="0" cy="0"/>
          <a:chOff x="0" y="0"/>
          <a:chExt cx="0" cy="0"/>
        </a:xfrm>
      </p:grpSpPr>
      <p:pic>
        <p:nvPicPr>
          <p:cNvPr descr="SOLE|CLE PPT FINAL-end.pdf" id="143" name="Google Shape;143;p3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FINAL SOLE|CLE logo 4c-small.ai" id="144" name="Google Shape;144;p38"/>
          <p:cNvPicPr preferRelativeResize="0"/>
          <p:nvPr/>
        </p:nvPicPr>
        <p:blipFill rotWithShape="1">
          <a:blip r:embed="rId3">
            <a:alphaModFix/>
          </a:blip>
          <a:srcRect b="0" l="0" r="0" t="0"/>
          <a:stretch/>
        </p:blipFill>
        <p:spPr>
          <a:xfrm>
            <a:off x="9661904" y="5109728"/>
            <a:ext cx="1828800" cy="1371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Title Slide">
  <p:cSld name="15_Title Slide">
    <p:spTree>
      <p:nvGrpSpPr>
        <p:cNvPr id="145" name="Shape 145"/>
        <p:cNvGrpSpPr/>
        <p:nvPr/>
      </p:nvGrpSpPr>
      <p:grpSpPr>
        <a:xfrm>
          <a:off x="0" y="0"/>
          <a:ext cx="0" cy="0"/>
          <a:chOff x="0" y="0"/>
          <a:chExt cx="0" cy="0"/>
        </a:xfrm>
      </p:grpSpPr>
      <p:pic>
        <p:nvPicPr>
          <p:cNvPr descr="SOLE|CLE PPT FINAL-text.pdf" id="146" name="Google Shape;146;p39"/>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Only">
  <p:cSld name="5_Title Only">
    <p:spTree>
      <p:nvGrpSpPr>
        <p:cNvPr id="147" name="Shape 147"/>
        <p:cNvGrpSpPr/>
        <p:nvPr/>
      </p:nvGrpSpPr>
      <p:grpSpPr>
        <a:xfrm>
          <a:off x="0" y="0"/>
          <a:ext cx="0" cy="0"/>
          <a:chOff x="0" y="0"/>
          <a:chExt cx="0" cy="0"/>
        </a:xfrm>
      </p:grpSpPr>
      <p:pic>
        <p:nvPicPr>
          <p:cNvPr descr="SOLE|CLE PPT FINAL-end.pdf" id="148" name="Google Shape;148;p4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FINAL SOLE|CLE logo 4c-small.ai" id="149" name="Google Shape;149;p40"/>
          <p:cNvPicPr preferRelativeResize="0"/>
          <p:nvPr/>
        </p:nvPicPr>
        <p:blipFill rotWithShape="1">
          <a:blip r:embed="rId3">
            <a:alphaModFix/>
          </a:blip>
          <a:srcRect b="0" l="0" r="0" t="0"/>
          <a:stretch/>
        </p:blipFill>
        <p:spPr>
          <a:xfrm>
            <a:off x="9661904" y="5109728"/>
            <a:ext cx="1828800" cy="1371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5"/>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Title Slide">
  <p:cSld name="16_Title Slide">
    <p:spTree>
      <p:nvGrpSpPr>
        <p:cNvPr id="150" name="Shape 150"/>
        <p:cNvGrpSpPr/>
        <p:nvPr/>
      </p:nvGrpSpPr>
      <p:grpSpPr>
        <a:xfrm>
          <a:off x="0" y="0"/>
          <a:ext cx="0" cy="0"/>
          <a:chOff x="0" y="0"/>
          <a:chExt cx="0" cy="0"/>
        </a:xfrm>
      </p:grpSpPr>
      <p:pic>
        <p:nvPicPr>
          <p:cNvPr descr="SOLE|CLE PPT FINAL-text.pdf" id="151" name="Google Shape;151;p41"/>
          <p:cNvPicPr preferRelativeResize="0"/>
          <p:nvPr/>
        </p:nvPicPr>
        <p:blipFill rotWithShape="1">
          <a:blip r:embed="rId2">
            <a:alphaModFix/>
          </a:blip>
          <a:srcRect b="0" l="0" r="0" t="0"/>
          <a:stretch/>
        </p:blipFill>
        <p:spPr>
          <a:xfrm>
            <a:off x="10651" y="28674"/>
            <a:ext cx="12192000" cy="68453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Only">
  <p:cSld name="6_Title Only">
    <p:spTree>
      <p:nvGrpSpPr>
        <p:cNvPr id="152" name="Shape 152"/>
        <p:cNvGrpSpPr/>
        <p:nvPr/>
      </p:nvGrpSpPr>
      <p:grpSpPr>
        <a:xfrm>
          <a:off x="0" y="0"/>
          <a:ext cx="0" cy="0"/>
          <a:chOff x="0" y="0"/>
          <a:chExt cx="0" cy="0"/>
        </a:xfrm>
      </p:grpSpPr>
      <p:pic>
        <p:nvPicPr>
          <p:cNvPr descr="SOLE|CLE PPT FINAL-end.pdf" id="153" name="Google Shape;153;p4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FINAL SOLE|CLE logo 4c-small.ai" id="154" name="Google Shape;154;p42"/>
          <p:cNvPicPr preferRelativeResize="0"/>
          <p:nvPr/>
        </p:nvPicPr>
        <p:blipFill rotWithShape="1">
          <a:blip r:embed="rId3">
            <a:alphaModFix/>
          </a:blip>
          <a:srcRect b="0" l="0" r="0" t="0"/>
          <a:stretch/>
        </p:blipFill>
        <p:spPr>
          <a:xfrm>
            <a:off x="9661904" y="5109728"/>
            <a:ext cx="1828800" cy="1371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55" name="Shape 155"/>
        <p:cNvGrpSpPr/>
        <p:nvPr/>
      </p:nvGrpSpPr>
      <p:grpSpPr>
        <a:xfrm>
          <a:off x="0" y="0"/>
          <a:ext cx="0" cy="0"/>
          <a:chOff x="0" y="0"/>
          <a:chExt cx="0" cy="0"/>
        </a:xfrm>
      </p:grpSpPr>
      <p:sp>
        <p:nvSpPr>
          <p:cNvPr id="156" name="Google Shape;156;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26423"/>
              </a:solidFill>
              <a:latin typeface="Calibri"/>
              <a:ea typeface="Calibri"/>
              <a:cs typeface="Calibri"/>
              <a:sym typeface="Calibri"/>
            </a:endParaRPr>
          </a:p>
        </p:txBody>
      </p:sp>
      <p:sp>
        <p:nvSpPr>
          <p:cNvPr id="157" name="Google Shape;157;p43"/>
          <p:cNvSpPr txBox="1"/>
          <p:nvPr>
            <p:ph idx="1" type="body"/>
          </p:nvPr>
        </p:nvSpPr>
        <p:spPr>
          <a:xfrm>
            <a:off x="1737360" y="4099560"/>
            <a:ext cx="8938260" cy="100584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7B7B7B"/>
              </a:buClr>
              <a:buSzPts val="3600"/>
              <a:buFont typeface="Arial"/>
              <a:buNone/>
              <a:defRPr b="1" i="0" sz="3600" u="none" cap="none" strike="noStrike">
                <a:solidFill>
                  <a:srgbClr val="7B7B7B"/>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158" name="Google Shape;158;p43"/>
          <p:cNvCxnSpPr/>
          <p:nvPr/>
        </p:nvCxnSpPr>
        <p:spPr>
          <a:xfrm rot="10800000">
            <a:off x="1533797" y="5613956"/>
            <a:ext cx="7947660" cy="0"/>
          </a:xfrm>
          <a:prstGeom prst="straightConnector1">
            <a:avLst/>
          </a:prstGeom>
          <a:noFill/>
          <a:ln cap="flat" cmpd="sng" w="19050">
            <a:solidFill>
              <a:srgbClr val="7B7B7B"/>
            </a:solidFill>
            <a:prstDash val="solid"/>
            <a:miter lim="800000"/>
            <a:headEnd len="sm" w="sm" type="none"/>
            <a:tailEnd len="sm" w="sm" type="none"/>
          </a:ln>
        </p:spPr>
      </p:cxnSp>
      <p:sp>
        <p:nvSpPr>
          <p:cNvPr id="159" name="Google Shape;159;p43"/>
          <p:cNvSpPr txBox="1"/>
          <p:nvPr>
            <p:ph idx="2" type="body"/>
          </p:nvPr>
        </p:nvSpPr>
        <p:spPr>
          <a:xfrm>
            <a:off x="1752600" y="3712952"/>
            <a:ext cx="8938260" cy="390261"/>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AFABAB"/>
              </a:buClr>
              <a:buSzPts val="2000"/>
              <a:buFont typeface="Arial"/>
              <a:buNone/>
              <a:defRPr b="0" i="0" sz="2000" u="none" cap="none" strike="noStrike">
                <a:solidFill>
                  <a:srgbClr val="AFABAB"/>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60" name="Google Shape;160;p43"/>
          <p:cNvPicPr preferRelativeResize="0"/>
          <p:nvPr/>
        </p:nvPicPr>
        <p:blipFill rotWithShape="1">
          <a:blip r:embed="rId2">
            <a:alphaModFix/>
          </a:blip>
          <a:srcRect b="0" l="0" r="0" t="0"/>
          <a:stretch/>
        </p:blipFill>
        <p:spPr>
          <a:xfrm>
            <a:off x="9789624" y="5105400"/>
            <a:ext cx="1771991" cy="84005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Only">
  <p:cSld name="7_Title Only">
    <p:spTree>
      <p:nvGrpSpPr>
        <p:cNvPr id="161" name="Shape 161"/>
        <p:cNvGrpSpPr/>
        <p:nvPr/>
      </p:nvGrpSpPr>
      <p:grpSpPr>
        <a:xfrm>
          <a:off x="0" y="0"/>
          <a:ext cx="0" cy="0"/>
          <a:chOff x="0" y="0"/>
          <a:chExt cx="0" cy="0"/>
        </a:xfrm>
      </p:grpSpPr>
      <p:sp>
        <p:nvSpPr>
          <p:cNvPr id="162" name="Google Shape;162;p44"/>
          <p:cNvSpPr txBox="1"/>
          <p:nvPr>
            <p:ph type="title"/>
          </p:nvPr>
        </p:nvSpPr>
        <p:spPr>
          <a:xfrm>
            <a:off x="436099" y="560391"/>
            <a:ext cx="11732455" cy="493004"/>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3" name="Google Shape;163;p44"/>
          <p:cNvSpPr txBox="1"/>
          <p:nvPr>
            <p:ph idx="1" type="body"/>
          </p:nvPr>
        </p:nvSpPr>
        <p:spPr>
          <a:xfrm>
            <a:off x="464234" y="1013498"/>
            <a:ext cx="11704319" cy="49212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0"/>
              </a:spcBef>
              <a:spcAft>
                <a:spcPts val="0"/>
              </a:spcAft>
              <a:buClr>
                <a:srgbClr val="595959"/>
              </a:buClr>
              <a:buSzPts val="1600"/>
              <a:buFont typeface="Arial"/>
              <a:buNone/>
              <a:defRPr b="0" i="1" sz="1600" u="none" cap="none" strike="noStrike">
                <a:solidFill>
                  <a:srgbClr val="595959"/>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164" name="Shape 164"/>
        <p:cNvGrpSpPr/>
        <p:nvPr/>
      </p:nvGrpSpPr>
      <p:grpSpPr>
        <a:xfrm>
          <a:off x="0" y="0"/>
          <a:ext cx="0" cy="0"/>
          <a:chOff x="0" y="0"/>
          <a:chExt cx="0" cy="0"/>
        </a:xfrm>
      </p:grpSpPr>
      <p:sp>
        <p:nvSpPr>
          <p:cNvPr id="165" name="Google Shape;165;p45"/>
          <p:cNvSpPr/>
          <p:nvPr/>
        </p:nvSpPr>
        <p:spPr>
          <a:xfrm>
            <a:off x="0" y="0"/>
            <a:ext cx="12192000" cy="4640580"/>
          </a:xfrm>
          <a:prstGeom prst="rect">
            <a:avLst/>
          </a:prstGeom>
          <a:solidFill>
            <a:srgbClr val="7B7B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6" name="Google Shape;166;p45"/>
          <p:cNvSpPr txBox="1"/>
          <p:nvPr>
            <p:ph idx="1" type="body"/>
          </p:nvPr>
        </p:nvSpPr>
        <p:spPr>
          <a:xfrm>
            <a:off x="1379219" y="4084320"/>
            <a:ext cx="10392233" cy="8610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0"/>
              </a:spcBef>
              <a:spcAft>
                <a:spcPts val="0"/>
              </a:spcAft>
              <a:buClr>
                <a:schemeClr val="lt1"/>
              </a:buClr>
              <a:buSzPts val="7200"/>
              <a:buFont typeface="Arial"/>
              <a:buNone/>
              <a:defRPr b="1" i="0" sz="72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167" name="Shape 167"/>
        <p:cNvGrpSpPr/>
        <p:nvPr/>
      </p:nvGrpSpPr>
      <p:grpSpPr>
        <a:xfrm>
          <a:off x="0" y="0"/>
          <a:ext cx="0" cy="0"/>
          <a:chOff x="0" y="0"/>
          <a:chExt cx="0" cy="0"/>
        </a:xfrm>
      </p:grpSpPr>
      <p:pic>
        <p:nvPicPr>
          <p:cNvPr descr="SOLE|CLE PPT FINAL-title.pdf" id="168" name="Google Shape;168;p46"/>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1" name="Shape 41"/>
        <p:cNvGrpSpPr/>
        <p:nvPr/>
      </p:nvGrpSpPr>
      <p:grpSpPr>
        <a:xfrm>
          <a:off x="0" y="0"/>
          <a:ext cx="0" cy="0"/>
          <a:chOff x="0" y="0"/>
          <a:chExt cx="0" cy="0"/>
        </a:xfrm>
      </p:grpSpPr>
      <p:sp>
        <p:nvSpPr>
          <p:cNvPr id="42" name="Google Shape;42;p6"/>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Google Shape;67;p10"/>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slideLayout" Target="../slideLayouts/slideLayout43.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46" Type="http://schemas.openxmlformats.org/officeDocument/2006/relationships/slideLayout" Target="../slideLayouts/slideLayout45.xml"/><Relationship Id="rId23" Type="http://schemas.openxmlformats.org/officeDocument/2006/relationships/slideLayout" Target="../slideLayouts/slideLayout22.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47" Type="http://schemas.openxmlformats.org/officeDocument/2006/relationships/theme" Target="../theme/theme1.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10774680" y="-709"/>
            <a:ext cx="1417320" cy="9144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 name="Google Shape;16;p1"/>
          <p:cNvSpPr/>
          <p:nvPr/>
        </p:nvSpPr>
        <p:spPr>
          <a:xfrm>
            <a:off x="1366838" y="6812280"/>
            <a:ext cx="10825162" cy="45719"/>
          </a:xfrm>
          <a:prstGeom prst="rect">
            <a:avLst/>
          </a:prstGeom>
          <a:solidFill>
            <a:srgbClr val="7B7B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 name="Google Shape;17;p1"/>
          <p:cNvSpPr/>
          <p:nvPr/>
        </p:nvSpPr>
        <p:spPr>
          <a:xfrm>
            <a:off x="0" y="0"/>
            <a:ext cx="10876592" cy="90731"/>
          </a:xfrm>
          <a:prstGeom prst="rect">
            <a:avLst/>
          </a:prstGeom>
          <a:solidFill>
            <a:srgbClr val="7B7B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18" name="Google Shape;18;p1"/>
          <p:cNvPicPr preferRelativeResize="0"/>
          <p:nvPr/>
        </p:nvPicPr>
        <p:blipFill rotWithShape="1">
          <a:blip r:embed="rId1">
            <a:alphaModFix/>
          </a:blip>
          <a:srcRect b="0" l="0" r="0" t="0"/>
          <a:stretch/>
        </p:blipFill>
        <p:spPr>
          <a:xfrm>
            <a:off x="116681" y="6253480"/>
            <a:ext cx="1178719" cy="558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hyperlink" Target="mailto:bgift@esclakeeriewest.org" TargetMode="External"/><Relationship Id="rId5"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www.ted.com/talks/sugata_mitra_build_a_school_in_the_cloud" TargetMode="External"/><Relationship Id="rId4" Type="http://schemas.openxmlformats.org/officeDocument/2006/relationships/hyperlink" Target="http://www.ted.com/talks/sugata_mitra_build_a_school_in_the_cloud" TargetMode="External"/><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youtu.be/OIzMssS0nFw" TargetMode="External"/><Relationship Id="rId4" Type="http://schemas.openxmlformats.org/officeDocument/2006/relationships/hyperlink" Target="https://youtu.be/OIzMssS0nFw" TargetMode="External"/><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hyperlink" Target="about:blank" TargetMode="External"/><Relationship Id="rId5" Type="http://schemas.openxmlformats.org/officeDocument/2006/relationships/hyperlink" Target="https://docs.google.com/spreadsheets/d/1qwRhPLYHf0DIUxjF1Rwcn_smM1NsZhZMv1s4XsX1sPo/edit?ts=5a122b71#gid=476442557"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mailto:jeff@startsole.org" TargetMode="External"/><Relationship Id="rId4" Type="http://schemas.openxmlformats.org/officeDocument/2006/relationships/hyperlink" Target="mailto:jeff@startsole.org" TargetMode="External"/><Relationship Id="rId5" Type="http://schemas.openxmlformats.org/officeDocument/2006/relationships/hyperlink" Target="mailto:bgift@esclakeeriewest.org" TargetMode="External"/><Relationship Id="rId6" Type="http://schemas.openxmlformats.org/officeDocument/2006/relationships/image" Target="../media/image3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3.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31.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34.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47"/>
          <p:cNvPicPr preferRelativeResize="0"/>
          <p:nvPr/>
        </p:nvPicPr>
        <p:blipFill>
          <a:blip r:embed="rId3">
            <a:alphaModFix/>
          </a:blip>
          <a:stretch>
            <a:fillRect/>
          </a:stretch>
        </p:blipFill>
        <p:spPr>
          <a:xfrm>
            <a:off x="153278" y="288925"/>
            <a:ext cx="2272301" cy="2094175"/>
          </a:xfrm>
          <a:prstGeom prst="rect">
            <a:avLst/>
          </a:prstGeom>
          <a:noFill/>
          <a:ln>
            <a:noFill/>
          </a:ln>
        </p:spPr>
      </p:pic>
      <p:sp>
        <p:nvSpPr>
          <p:cNvPr id="175" name="Google Shape;175;p47"/>
          <p:cNvSpPr txBox="1"/>
          <p:nvPr>
            <p:ph type="title"/>
          </p:nvPr>
        </p:nvSpPr>
        <p:spPr>
          <a:xfrm>
            <a:off x="821625" y="288925"/>
            <a:ext cx="10515600" cy="3402900"/>
          </a:xfrm>
          <a:prstGeom prst="rect">
            <a:avLst/>
          </a:prstGeom>
          <a:noFill/>
          <a:ln>
            <a:noFill/>
          </a:ln>
        </p:spPr>
        <p:txBody>
          <a:bodyPr anchorCtr="0" anchor="ctr" bIns="45700" lIns="91425" spcFirstLastPara="1" rIns="91425" wrap="square" tIns="45700">
            <a:noAutofit/>
          </a:bodyPr>
          <a:lstStyle/>
          <a:p>
            <a:pPr indent="0" lvl="0" marL="0" marR="0" rtl="0" algn="ctr">
              <a:lnSpc>
                <a:spcPct val="60000"/>
              </a:lnSpc>
              <a:spcBef>
                <a:spcPts val="0"/>
              </a:spcBef>
              <a:spcAft>
                <a:spcPts val="0"/>
              </a:spcAft>
              <a:buClr>
                <a:schemeClr val="dk1"/>
              </a:buClr>
              <a:buSzPts val="3959"/>
              <a:buFont typeface="Calibri"/>
              <a:buNone/>
            </a:pPr>
            <a:r>
              <a:rPr b="1" i="0" lang="en-US" sz="3959" u="none" cap="none" strike="noStrike">
                <a:solidFill>
                  <a:schemeClr val="dk1"/>
                </a:solidFill>
                <a:latin typeface="Calibri"/>
                <a:ea typeface="Calibri"/>
                <a:cs typeface="Calibri"/>
                <a:sym typeface="Calibri"/>
              </a:rPr>
              <a:t>SOLE 101 :</a:t>
            </a:r>
            <a:br>
              <a:rPr b="1" i="0" lang="en-US" sz="3959" u="none" cap="none" strike="noStrike">
                <a:solidFill>
                  <a:schemeClr val="dk1"/>
                </a:solidFill>
                <a:latin typeface="Calibri"/>
                <a:ea typeface="Calibri"/>
                <a:cs typeface="Calibri"/>
                <a:sym typeface="Calibri"/>
              </a:rPr>
            </a:br>
            <a:r>
              <a:rPr b="1" i="0" lang="en-US" sz="3959" u="none" cap="none" strike="noStrike">
                <a:solidFill>
                  <a:schemeClr val="dk1"/>
                </a:solidFill>
                <a:latin typeface="Calibri"/>
                <a:ea typeface="Calibri"/>
                <a:cs typeface="Calibri"/>
                <a:sym typeface="Calibri"/>
              </a:rPr>
              <a:t>  </a:t>
            </a:r>
            <a:br>
              <a:rPr b="1" i="0" lang="en-US" sz="3959" u="none" cap="none" strike="noStrike">
                <a:solidFill>
                  <a:schemeClr val="dk1"/>
                </a:solidFill>
                <a:latin typeface="Calibri"/>
                <a:ea typeface="Calibri"/>
                <a:cs typeface="Calibri"/>
                <a:sym typeface="Calibri"/>
              </a:rPr>
            </a:br>
            <a:r>
              <a:rPr b="1" i="0" lang="en-US" sz="3959" u="none" cap="none" strike="noStrike">
                <a:solidFill>
                  <a:schemeClr val="dk1"/>
                </a:solidFill>
                <a:latin typeface="Calibri"/>
                <a:ea typeface="Calibri"/>
                <a:cs typeface="Calibri"/>
                <a:sym typeface="Calibri"/>
              </a:rPr>
              <a:t>USING QUESTIONS TO  DRIVE LEARNING </a:t>
            </a:r>
            <a:br>
              <a:rPr b="1" i="0" lang="en-US" sz="1800" u="none" cap="none" strike="noStrike">
                <a:solidFill>
                  <a:schemeClr val="dk1"/>
                </a:solidFill>
                <a:latin typeface="Calibri"/>
                <a:ea typeface="Calibri"/>
                <a:cs typeface="Calibri"/>
                <a:sym typeface="Calibri"/>
              </a:rPr>
            </a:br>
            <a:endParaRPr b="0" i="0" sz="3959" u="none" cap="none" strike="noStrike">
              <a:solidFill>
                <a:schemeClr val="dk1"/>
              </a:solidFill>
              <a:latin typeface="Calibri"/>
              <a:ea typeface="Calibri"/>
              <a:cs typeface="Calibri"/>
              <a:sym typeface="Calibri"/>
            </a:endParaRPr>
          </a:p>
        </p:txBody>
      </p:sp>
      <p:sp>
        <p:nvSpPr>
          <p:cNvPr id="176" name="Google Shape;176;p47"/>
          <p:cNvSpPr txBox="1"/>
          <p:nvPr>
            <p:ph idx="1" type="body"/>
          </p:nvPr>
        </p:nvSpPr>
        <p:spPr>
          <a:xfrm>
            <a:off x="1130175" y="2746375"/>
            <a:ext cx="9898500" cy="36327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3200"/>
              <a:buFont typeface="Arial"/>
              <a:buNone/>
            </a:pPr>
            <a:r>
              <a:rPr b="1" lang="en-US" sz="3200"/>
              <a:t>Jeff McClellan, StartSOLE</a:t>
            </a:r>
            <a:endParaRPr b="1" sz="3200"/>
          </a:p>
          <a:p>
            <a:pPr indent="0" lvl="0" marL="0" rtl="0" algn="ctr">
              <a:lnSpc>
                <a:spcPct val="115000"/>
              </a:lnSpc>
              <a:spcBef>
                <a:spcPts val="1000"/>
              </a:spcBef>
              <a:spcAft>
                <a:spcPts val="0"/>
              </a:spcAft>
              <a:buClr>
                <a:schemeClr val="dk1"/>
              </a:buClr>
              <a:buSzPts val="3200"/>
              <a:buFont typeface="Arial"/>
              <a:buNone/>
            </a:pPr>
            <a:r>
              <a:rPr b="1" lang="en-US" sz="3200"/>
              <a:t>@jeffmcclellan9</a:t>
            </a:r>
            <a:endParaRPr b="1" sz="3200"/>
          </a:p>
          <a:p>
            <a:pPr indent="0" lvl="0" marL="0" rtl="0" algn="ctr">
              <a:lnSpc>
                <a:spcPct val="60000"/>
              </a:lnSpc>
              <a:spcBef>
                <a:spcPts val="1000"/>
              </a:spcBef>
              <a:spcAft>
                <a:spcPts val="0"/>
              </a:spcAft>
              <a:buClr>
                <a:schemeClr val="dk1"/>
              </a:buClr>
              <a:buSzPts val="3200"/>
              <a:buFont typeface="Arial"/>
              <a:buNone/>
            </a:pPr>
            <a:r>
              <a:rPr b="1" lang="en-US" sz="3200"/>
              <a:t>@STARTSOLE</a:t>
            </a:r>
            <a:endParaRPr b="1" sz="3200"/>
          </a:p>
          <a:p>
            <a:pPr indent="0" lvl="0" marL="0" marR="0" rtl="0" algn="ctr">
              <a:lnSpc>
                <a:spcPct val="60000"/>
              </a:lnSpc>
              <a:spcBef>
                <a:spcPts val="0"/>
              </a:spcBef>
              <a:spcAft>
                <a:spcPts val="0"/>
              </a:spcAft>
              <a:buClr>
                <a:schemeClr val="dk1"/>
              </a:buClr>
              <a:buSzPts val="3200"/>
              <a:buFont typeface="Arial"/>
              <a:buNone/>
            </a:pPr>
            <a:r>
              <a:t/>
            </a:r>
            <a:endParaRPr b="1" sz="3200">
              <a:solidFill>
                <a:srgbClr val="FF0000"/>
              </a:solidFill>
            </a:endParaRPr>
          </a:p>
          <a:p>
            <a:pPr indent="0" lvl="0" marL="0" marR="0" rtl="0" algn="ctr">
              <a:lnSpc>
                <a:spcPct val="60000"/>
              </a:lnSpc>
              <a:spcBef>
                <a:spcPts val="0"/>
              </a:spcBef>
              <a:spcAft>
                <a:spcPts val="0"/>
              </a:spcAft>
              <a:buClr>
                <a:schemeClr val="dk1"/>
              </a:buClr>
              <a:buSzPts val="3200"/>
              <a:buFont typeface="Arial"/>
              <a:buNone/>
            </a:pPr>
            <a:r>
              <a:rPr b="1" lang="en-US" sz="3200">
                <a:solidFill>
                  <a:srgbClr val="000000"/>
                </a:solidFill>
              </a:rPr>
              <a:t>Brenda Gift</a:t>
            </a:r>
            <a:endParaRPr>
              <a:solidFill>
                <a:srgbClr val="000000"/>
              </a:solidFill>
            </a:endParaRPr>
          </a:p>
          <a:p>
            <a:pPr indent="0" lvl="0" marL="0" marR="0" rtl="0" algn="ctr">
              <a:lnSpc>
                <a:spcPct val="60000"/>
              </a:lnSpc>
              <a:spcBef>
                <a:spcPts val="1000"/>
              </a:spcBef>
              <a:spcAft>
                <a:spcPts val="0"/>
              </a:spcAft>
              <a:buClr>
                <a:schemeClr val="dk1"/>
              </a:buClr>
              <a:buSzPts val="3200"/>
              <a:buFont typeface="Arial"/>
              <a:buNone/>
            </a:pPr>
            <a:r>
              <a:rPr b="1" lang="en-US" sz="3200" u="sng">
                <a:solidFill>
                  <a:schemeClr val="hlink"/>
                </a:solidFill>
                <a:hlinkClick r:id="rId4"/>
              </a:rPr>
              <a:t>bgift@esclakeeriewest.org</a:t>
            </a:r>
            <a:endParaRPr b="1" sz="3200">
              <a:solidFill>
                <a:srgbClr val="000000"/>
              </a:solidFill>
            </a:endParaRPr>
          </a:p>
          <a:p>
            <a:pPr indent="0" lvl="0" marL="0" marR="0" rtl="0" algn="ctr">
              <a:lnSpc>
                <a:spcPct val="60000"/>
              </a:lnSpc>
              <a:spcBef>
                <a:spcPts val="1000"/>
              </a:spcBef>
              <a:spcAft>
                <a:spcPts val="0"/>
              </a:spcAft>
              <a:buClr>
                <a:schemeClr val="dk1"/>
              </a:buClr>
              <a:buSzPts val="3200"/>
              <a:buFont typeface="Arial"/>
              <a:buNone/>
            </a:pPr>
            <a:r>
              <a:t/>
            </a:r>
            <a:endParaRPr b="1" sz="3200">
              <a:solidFill>
                <a:srgbClr val="000000"/>
              </a:solidFill>
            </a:endParaRPr>
          </a:p>
          <a:p>
            <a:pPr indent="0" lvl="0" marL="0" marR="0" rtl="0" algn="ctr">
              <a:lnSpc>
                <a:spcPct val="60000"/>
              </a:lnSpc>
              <a:spcBef>
                <a:spcPts val="1000"/>
              </a:spcBef>
              <a:spcAft>
                <a:spcPts val="0"/>
              </a:spcAft>
              <a:buClr>
                <a:schemeClr val="dk1"/>
              </a:buClr>
              <a:buSzPts val="24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ctr">
              <a:lnSpc>
                <a:spcPct val="60000"/>
              </a:lnSpc>
              <a:spcBef>
                <a:spcPts val="1000"/>
              </a:spcBef>
              <a:spcAft>
                <a:spcPts val="0"/>
              </a:spcAft>
              <a:buClr>
                <a:schemeClr val="dk1"/>
              </a:buClr>
              <a:buSzPts val="2400"/>
              <a:buFont typeface="Arial"/>
              <a:buNone/>
            </a:pPr>
            <a:r>
              <a:t/>
            </a:r>
            <a:endParaRPr b="1" i="0" sz="2400" u="none" cap="none" strike="noStrik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77" name="Google Shape;177;p47"/>
          <p:cNvSpPr txBox="1"/>
          <p:nvPr/>
        </p:nvSpPr>
        <p:spPr>
          <a:xfrm>
            <a:off x="11160125" y="4873625"/>
            <a:ext cx="91440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47"/>
          <p:cNvPicPr preferRelativeResize="0"/>
          <p:nvPr/>
        </p:nvPicPr>
        <p:blipFill>
          <a:blip r:embed="rId5">
            <a:alphaModFix/>
          </a:blip>
          <a:stretch>
            <a:fillRect/>
          </a:stretch>
        </p:blipFill>
        <p:spPr>
          <a:xfrm>
            <a:off x="8533850" y="2973400"/>
            <a:ext cx="3500924" cy="35009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56"/>
          <p:cNvSpPr txBox="1"/>
          <p:nvPr>
            <p:ph idx="2" type="body"/>
          </p:nvPr>
        </p:nvSpPr>
        <p:spPr>
          <a:xfrm>
            <a:off x="4619625" y="838200"/>
            <a:ext cx="3048000" cy="5334000"/>
          </a:xfrm>
          <a:prstGeom prst="rect">
            <a:avLst/>
          </a:prstGeom>
          <a:noFill/>
          <a:ln>
            <a:noFill/>
          </a:ln>
        </p:spPr>
        <p:txBody>
          <a:bodyPr anchorCtr="0" anchor="t" bIns="45700" lIns="91425" spcFirstLastPara="1" rIns="91425" wrap="square" tIns="45700">
            <a:noAutofit/>
          </a:bodyPr>
          <a:lstStyle/>
          <a:p>
            <a:pPr indent="-228600" lvl="0" marL="228600" marR="0" rtl="0" algn="ctr">
              <a:lnSpc>
                <a:spcPct val="90000"/>
              </a:lnSpc>
              <a:spcBef>
                <a:spcPts val="0"/>
              </a:spcBef>
              <a:spcAft>
                <a:spcPts val="0"/>
              </a:spcAft>
              <a:buClr>
                <a:schemeClr val="dk1"/>
              </a:buClr>
              <a:buSzPts val="2800"/>
              <a:buFont typeface="Arial"/>
              <a:buNone/>
            </a:pPr>
            <a:br>
              <a:rPr b="1" i="0" lang="en-US" sz="2800" u="none" cap="none" strike="noStrike">
                <a:solidFill>
                  <a:schemeClr val="dk1"/>
                </a:solidFill>
                <a:latin typeface="Calibri"/>
                <a:ea typeface="Calibri"/>
                <a:cs typeface="Calibri"/>
                <a:sym typeface="Calibri"/>
              </a:rPr>
            </a:br>
            <a:br>
              <a:rPr b="0" i="0" lang="en-US" sz="2800" u="none" cap="none" strike="noStrike">
                <a:solidFill>
                  <a:schemeClr val="dk1"/>
                </a:solidFill>
                <a:latin typeface="Calibri"/>
                <a:ea typeface="Calibri"/>
                <a:cs typeface="Calibri"/>
                <a:sym typeface="Calibri"/>
              </a:rPr>
            </a:br>
            <a:br>
              <a:rPr b="0" i="0" lang="en-US" sz="2800" u="none" cap="none" strike="noStrike">
                <a:solidFill>
                  <a:schemeClr val="dk1"/>
                </a:solidFill>
                <a:latin typeface="Calibri"/>
                <a:ea typeface="Calibri"/>
                <a:cs typeface="Calibri"/>
                <a:sym typeface="Calibri"/>
              </a:rPr>
            </a:br>
            <a:endParaRPr b="0" i="0" sz="2800" u="none" cap="none" strike="noStrike">
              <a:solidFill>
                <a:schemeClr val="dk1"/>
              </a:solidFill>
              <a:latin typeface="Calibri"/>
              <a:ea typeface="Calibri"/>
              <a:cs typeface="Calibri"/>
              <a:sym typeface="Calibri"/>
            </a:endParaRPr>
          </a:p>
          <a:p>
            <a:pPr indent="-203200" lvl="2" marL="342900" marR="0" rtl="0" algn="l">
              <a:lnSpc>
                <a:spcPct val="90000"/>
              </a:lnSpc>
              <a:spcBef>
                <a:spcPts val="500"/>
              </a:spcBef>
              <a:spcAft>
                <a:spcPts val="0"/>
              </a:spcAft>
              <a:buClr>
                <a:schemeClr val="dk1"/>
              </a:buClr>
              <a:buSzPts val="2200"/>
              <a:buFont typeface="Arial"/>
              <a:buNone/>
            </a:pPr>
            <a:r>
              <a:t/>
            </a:r>
            <a:endParaRPr b="0" i="0" sz="2200" u="none" cap="none" strike="noStrike">
              <a:solidFill>
                <a:schemeClr val="dk1"/>
              </a:solidFill>
              <a:latin typeface="Calibri"/>
              <a:ea typeface="Calibri"/>
              <a:cs typeface="Calibri"/>
              <a:sym typeface="Calibri"/>
            </a:endParaRPr>
          </a:p>
          <a:p>
            <a:pPr indent="-215900" lvl="2" marL="342900" marR="0" rtl="0" algn="l">
              <a:lnSpc>
                <a:spcPct val="90000"/>
              </a:lnSpc>
              <a:spcBef>
                <a:spcPts val="50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descr="data:image/jpeg;base64,/9j/4AAQSkZJRgABAQAAAQABAAD/2wCEAAkGBhQSERUUExQWFBQWGBsYGRcYGB4XHRoZHBggGB0cHxgcHCceHB0jGxgaHzAgJCcqLCwtHyAxNTAsNSYrLSkBCQoKDgwOGg8PGiwgHx8pLCkpKS8uLi8pNSkpKS0uKSksLC4uLCksNSwvLCkpMSkpLS0wLCkpLCkqKjApLSkpLP/AABEIAGwBNAMBIgACEQEDEQH/xAAbAAACAgMBAAAAAAAAAAAAAAAABgUHAQMEAv/EAEkQAAIBAwIDBQUEBQgIBwEAAAECAwAEERIhBQYxBxNBUWEiMnGBkRRCUrEjM3KhshUkNXOCs9HwNFNig5LBw/ElQ0RUY8LSF//EABoBAQADAQEBAAAAAAAAAAAAAAABAgMEBQb/xAAzEQACAgECAwYFAwMFAAAAAAAAAQIRAyExEkFxBBRRYYHwEyKRsdGhweEjMjMFNEJDUv/aAAwDAQACEQMRAD8AufiPEo4IzJK4RF6k/wCdz6UqW3OVzesRYW47sHBnnJVfko3P1+IFJvNfE34lxJbZWIiWTulHqDh39TscegHnVv2FikMaxxqFRBhQPL/PjUnHHJLNJqLqK082yDj4RxA7tfIp8kt1IHzZsn6VxcSteLQgtFPFc430NEI2PwwcH6inGioNnhTW7+rE/lbmCfiFpNki3nVzGGVc6dgc6HJ8SRjPhSz2b308vEpRPK8jJG49piQCJFU4HQD5VY3D+CJDLNImQZ2DsM7agMZAxtnxqtuzX+lbr4S/3wqTkmpRlj4nrZbIorGajJeaLRW0tcwBh1BlUEfHfaoPQckt2SlFczcRjABMiAN7pLDB+Bzv1rC8UiJAEsZJ2A1rufrQWjqorTPdomC7KoOw1ELk/OvEXEYmIVZEYnoAwJ+gNBaOmsGuS+4vDDjvZY489Nbqufhk71mx4tDNnupY5MddDhsfHB2oRxK6srTtXuLqGRcXL9zMGxGvsadOAQSu7D2h19aszhYxDEP9hf4RVcdtn/pf99/06sjhx/Qx/sL/AAip5HJh/wA+RdDporjvuLww472WOPPTW4XPwyd692XEopl1RSJIOmUYMM/I1B2cSurOmitVxdJGpZ2VFHVmIUD5naue34xC8QmWRe6OfbJ0rscHdseIoLWx20VH2vMNtI2iOeJ2/Csikn4AHeu/NAmnsZqD5wSb7LI0ExheNWckKG1BVJK79M+YqWuLtI1LOyoo6liFH1O1L/H+Z7V7WdVuYWYxSAASKSToIwN96GeVrhabF/sgvpJftTSO0jao92Ysej+dWNVZdinuXP7Uf5PVm1L3Mexu8MfX7mi8u1iRpHOlEBZifADc0o8K47d8R1PblLW3DaVd072RyOuFyFA/zvUzztw957GeOMZcrkAeOCGx88Uh9mnPEUEf2W4PdjUSjnp7RyVby38ennjFCM2WssYSdJr9eo08UseKRIXhuknK7mNoFQnHgCCcn02+NSnJ3HGu7SOZwA51BgNhlWI2BJNTCShgCCCCMgg5BHmDWiKKOBDgLGmWc9FGSdTE+AySTQ2jDhlaenWzqopd4JztBcvMqsFWJgodmAD5B3APgCPyqdguVcZRlYD8JB/KoLxnGauLNtFcN7xuCE4lmjjJ8HdVP0JzW+0vo5VDxurqfvKwYfUHFC3ErqzfRUFzVzdFYx6nOpz7sYIDN6+gHnUkvFYf9bH/AMa/40K8cbq9UddFeJJQoJJAA6k7AfOo5OabQtpFzAT0wJU/xoS5JbslKKwDRQsUPyo3dcWjD7ETOhz+I6l/i/Or4FVb2kcjyCU3lsCc+1Iq+8rD76gbnpk43B3+DNyVz5FeRqjsEuAMMp21EfeXzz1x1HwqzPN7L/RlLFLm7XmNtFYzXiaZVUsxCqNyScAD1J6VU9I2VU3Zt/St18Jf74U5ct80NeXM/d4+yxBUVsHLyHckHyx4Y8QfGk3s1b/xW69Vl/vhUo4Ms1OeNrxZ3848dkub9bGNZHiTeVImCvJtqK6mIAUDG2fE+lS6IFj7teDvoxjT/N/z7wn50occum4fxszupKO2v4oy6Wx6g5+nrVrcO4pFOgeKRXU+IP7iOoPod6MjD8858T1vy2K55Q5On76SO6tcWjhyquyP3ZJ9nSQSQ2NiRjOMnwqM5UtEseLm3nRWBJRGZQcEnVGwJGxIwPiatdeLRGbuA4MunWVGThc4ySNl67Z60k9rPAC0aXceQ8WAxHXTnKt/Zb8/SpsrkwRhBThq4u/yic7Q7hFs2DRrJJIe7iUqGPeP7IK+RAydqX76zj4Nw9XREN2/s94QCQ7AliD+FQDgeO2etbuVL1+J3EdxKuI7VAoHg1ww9ph8Bg48MitnbBw1pLRJFBIifLeisMZ+Rx9agnI+OEs0fDT9378DRy3ZtHGJJOHT3E8g1PM7QsWzvtrkyBjwwDUdzDwW8e5S4s7GS2dBuQ8Q1HOR7Kvj0Pn40zdn/N0VxbxxM6rPGoRkJwWCjAZfMEDfHQ/KmTifFYreMySuEUeJ8SfAAbknyFC8cUMmJfNp6Fcds5OLTIwcS5HriKnLjCXTWSLZ6RKyoNTHGldO5Gx36D50m9tLg/ZPhKfLr3fhTTzJzT9hsYpVQOzBEUE7ZKasnG+MKenWpKJpZcrbpUvse+BckwpAFuY45523lkYayxJ/E2+AMDw6Uk8oQC347JDESI8yLjOfZC6gD8DTRy/aT38Cz3F04R8kRQYiUDJGGYe2Tt5jHnSnyXCiccdUPsKZguSWzjb3ick9dzUFZ1eNxVarqMPa/wALRrVZyD3iOqg5ONLE5Gnp8+tHIXKUEtlDJODOSCVVySqDURhUzgdMk9d66+1v+jz/AFqfmakOzk/+G2/7LfxtTkacEX2l2v8Aj+4k9qHKcFqkU9uvdEvoKqTjOksGHkRpPT0pxk5oMHCo7qT25DEmAdtTsMDPz3PzqJ7Zv9Eh/rx/dvXPx6wabgMHdjUY0jcgfhUEN9Mk/KpM3/TyZOD/AM2beReCfbVN7env3ZiI1fdEAOMhPd3OfkPWpzm7li2ktJiYUDJG7KyqFIKqWG4HTbpUF2T8yRtB9lZgsiElQTjUpOdvMg528sGnDmdwLO4ycDuZOu3VCBUM2xKEsF76a9RG7FPcuf2o/wAnqzarLsUPs3Pxj/J6s2j3Ldi/wR9fuYIpP5q7NoLstIn6GY7lgMqx/wBpfP1GD8a6+b+ZWspLVz/o7uyS7ZIyoKkeO2GOB1pihmVlDKQysMgg5BB8QR1FDWShluEldFKia/4NKAcmInYZ1ROPHH4W+h+NP/E5LfiPDmuCmrTFKygk5Rwhz0OCQVG/+NbO0xo/5Om14ztoz116hjHrjPyzUNybw94+C3BcEd4kzqD+Ex4B+eM/OhxRg8c3i3jV9CI7LOW7e6jmaeJZCrKFznYFSfA018b5alhh7rhiRwd436V9WkgAYGM53OTuP+dQXYtONFwmfa1I2PTBGfqPyph5+5yNhGmhA8khYDVnSoUDJIG594bZFTzJwrGuzqUtPNb7nTw/ki2WARywxyOVHeORlmbHtNrPtdc+NJPZWTHf3MKk92FfbzKSBVJ9cE/WmrhfBZLqBJbq7kdXUPoibuYwCM4ymGbHnkeNKHZLpF/PpO3dtp8cjvVxv47YqBOviY6Vfc0drPCIoJojEgUyK7Mck6jq6nJ9asMdnth/7WP9/wDjSR20/rbf9h/4hVqW86uiupyrAMD5g7j91ORbDCDzZE0uRV/8rPxK9kJglubWA4WGNlVSckK76nXVnSxA+HrU1xm2M1u8S8JcEqQpzAulsbHKyZ2ODSlyVxf+TL6WC49lG9hmx0Kn2G/ZIJ+RzVxQ3KuoZWVlO4IIII+IoyOzpZYvieut7FdcsQcWtoO67nIDHTrZCQMDYe30znainN+arYMyhyxU6W0RvIAcZxqRSM7jbNZoaLHCKpZHp5ol6gOLcjWlwdTwgP8AjQlGz5+zsT8c1P0VB1yhGSqSsWIOSjGMR3t4q+AMitj6pWu47Po5T/OLi6nH4XlAX6Ko/OmuuLi/ExbwvKwyEA2zjqQBk+Aydz4DJqTJ4caWq0OIcqQrAIItcEYbV+icoSSMHLbk/PyFRdr2aWsTa42nRvxLKQfqBWrinMcrRPJFNCohIMoidJm0GRRqBIIUd3qO69R5V4ueMSw3SFpXeCPRbyuQAmtxnvGIOAwYxjGOhPShlJ4m18vv2hh4ny7BcxLFOneBRgMxOoHGMh+uT4nxpaTsitVbKy3CjyDqPlnRnFYbilxDHcyi4Mqwydyiuiv3j6EA3UBt5GbYHpsBTPwLiTzx62C4z7LpnS6494BgGG+Rg+XlQmsWWXzR1PXBOXobRSsKBc7sc5Zj5ljua6720WWNo3GVdSpHoRg1uBrNQdKikqS0I7gHA47SBYYs6VycnGSScknAAzXdJGGBBAIOxB3BHkRUJzDd3kSvJCsDxourS+sOcDLbjbw2pX5X59vb6UxxxW66V1MzF8AZwOnU5qTF5YY2sddNCR4h2T2cjal7yHxxGw0/RlOPkRXfwbs/tbdg+HlkX3WlbXp+AwFHxxmmC1D6B3mnXj2tOdOfTO+K833eaD3WjX4a86fnjelkrBjXzKIu3/ZzbTtqlaeQ+BaUnA64GegrpHJMHcNAxlkiYDCvIW0ac4KZ907/APKl+/50v4rxLQw27SPjSQX0kHO++4xg5+FOnDBPpPf93qzt3erGMDrq3znP7qFMaxTbqPk9Bb4d2Y28RI7y4dD1jMmlD8QgXNZv+zC1klEid5bsMbQsEG22QCp0n4U4UUsv3fFVcIqXHZzbOul3nZc50mZmGrxbBzua7+BcpxWh/QtLp39hpCyb+Onpn1qT4hc93E7hS5RGYKOrYGcD1OMUocjc+y30zxvCqBV1BlJONwMHPic/uoVaxQmlWr2JTjHIcF05aZpm3JC96dK5/CvQV18D5XjtNonlKYxoeQsoyc5CnYHb86maKg1WKCfElqKHFey6zmfWA8LE5PdEAZ89JBA+WK92/ZvbqpDtNMSCAZZC4UkYyE2XI67g02UUsr8DHd8KEzhXZbbQg/pJ2JGGxIYwflHg/UmnFVxXqihaGOONVFUcPGOCxXUfdzIHTOcZIwR4gjcGoGz7PlhyILq6hU/cWRSv0KU2UUEsUJO2tRbj5FhLiSd5bpl93v31KPggAX6g0wmMYxgYxjHhjpjFe65+I3XdRSSBS5RGbSOrYBOB8cUJUYwWiFJuyq2Ehkiknhz4RuBj0BKkgemTUncciWrwGFlYgtr1lyZNeMatZzvjbHTHhUXyLz5JfSyRvCECrqDKSR1A0nPjvn5HanapMMUMM48UFoxS4Z2a28WxeaVP9W8nsfNFAB+e3pWufsvtTN3sbTQE76YnCDfrj2SVB8gfhinGill+746rhF/i3JFtcQJC6sFjzoYMdYz19ps5z45zXFwzs3ghwDJPKg3Ebyex1z7igA7+B29KbaKiyzw427og+YOTra8wZk9sbB1OlgPLPiPQg1B23ZJaof1lwy+K6woPx0qCf3U8UUIlgxyfE1qc3D+GxwRiOJAiL0Vdv+59aK6aKGqVaIKDRXmQnG258KEkLzHxtoVGjZdWJJtOtYRgHLIGDHOR6Abnbrq4dx06JhclD3RUGSMEpIrqCpCjUcnVggZ9OtQzWt4LoFzDA0jAaoomkWXbdZAXGNh7zL0GzDpXVx27s7K2a3BVC2/dqNRyW1ZIHQbbZwNgB4VJxvI7cnol4mmK4t1JDJPckp3eXiVF0atWMEINyASSD0HwrtTih0lVtYVXqVaVN8bdFDDOAOtVVBeKCmXYgSTMfeOVZFCfQg7eFa0ugEA7xie4dDnV+sLEg/DGN6mjiXaqLPvL2Fx+ltXUhtatC6Eh/wAWUcHOw612R8wJFbuIe+llVGcLKrhmOd8nTjbOcL0HQVU018CHw537jHvfcXD/AFP1pp5I5kt4Z5DK+kPJMVYg4COYygJxt7jeg+dKNMfablWivmMvBeJ90GZZBLAmqS5uGJCmQ76YVG2x6qBjoPepvikDAEHIIyD6Gkzm7gwkVWQo0ckikh3CQxrku7ZHVpDgZ3O5wRk1K8tcYEjOnetPn2xKIykfgCkZPvAe8Nzseu1QdeOTjLgfv36+ZJ8b/wBGm/qn/gNVp2Lfrrj9hP4jVmcZXNvMB17t/wCA1WXYu36a4/q1/iNORlm/3GP1LaoxRRUHeI3HIh/Llkf/AIn/AHa/8ac7m6SNSzsqKOrMQoHzNJ/G/wCm7L+qf/7UvdsvDwrwyhnJk1AqWJUaQuCF+6faPSpOF5PhRyTSvX9kWgt4hQPqXQQCGyMEEZBz0wRvRBeo/uOj/ssG/I0pcD5JgmtYGuddwxiQjW7BVBQEKqKwAABA8/GkjnTgw4XeRSWrMgYawMk4KtgjPUqRjY58aUWyZ5wipuOnXX7F1Vxx3sIkMavH3gGplBGQM4yQPU4yaL+yFxC0bF1DjqjFWGfIj/tVVdlFkklzcpIA6mLSQ24YGQZyPlQvkyuM4xS3Lf75fMfWs6xjORjzqm+0HltbK5imjTNu5BMeTp1KcsnXYMNx/a8qtSx7g2q6FQW7R5AwAugjJBHTGCcj40oY8zlKUZKmvM7u/X8Q+or00gAySAPM1WPKnLNvO1xeyxhbXU3dRnOnQvVyvlgdPPPpXNw/i/2+V5Z7e5mtkOmKCFNUYwPv+0Mtgjbpv5YFKKd5dK1vt08di0IuIxscLIjHyDAn6A10Zqr+Z7OKaAi24XcxTDBR1gEWMHxKNkjGdqkFtJ5+DSC872OWIOwJJRmCKSuofeHhv1xnrvSiV2h21XK/IeIOIRvq0OraDhsMDpOM4OOm1e4btHzoZWx10kHH0qpuzblwXcE6SSSLCHHsIwUMxXcscEnA04HSuzj/ACmeF2Uz20kjNKyIze7ojyT4eZwNXr60orHtE3BZOHSvEsmTiUSnDSRg+RcA/TNb1cEZBBHmN6QOSrHhtzaJH3cTzaf0gcDvC3idR9ojyIO1TnCOTxFaS2plcxu7FCpKsiNggah1IOfQ+VDWGSU0mkqa8Saiu4e8MSsneY1FFI1YzjJA9TjeuTmPmaKyhMkpz4Kg95j6D9+arrseT+d3GdyI8Z/3g/wrl7WOERwzxsmrMiszFnZ99XgWJwN+gpWpzvtUvgfESLhW6UgHUN/UV675fMfWlcdmdj/qnP8AvZP/ANUg848BjsL+JtJa1chtBJIwDh1znOwII38RSjXJmyY48Uoquv8ABc3ejGcjHn4fWsd+v4h9a4ntLf7NoKp9nCZ04GjQBqzjy2zSHyVydDcvLdyR/oHdhDCSdOnONRGd/IDp19KGk8klJRSu/P8AgswGs15RAAABgDYAeAr1UG4UUUUAVxcW4alxE0UmdLfhOk5G+QR5V20v82xREQ98gde8PWTugv6NjnOQCSBgAkDJG4oUyOouzg5X4GkNzMpiXvI8MswBUlXBUALuPuNkgkE52HSubjc9rBM/fxF9chOvdsAIpK4DA5322xv4Vv5HuYGlmEGArJE+O8MhUZcaWy7gMDvsejDYYrXzFZWssrCWWGORJo2Osrlogqkpv4N9POpOP/qXDW76HKeIcPE6RNFGoMZZtT7rJkARthtm9N9yKgOPcXt5LSYwQNFIhGWzjQNYUDOo6i2/Tap9uD8P+0rMLuIaful0K6RhVQKdtOnWM9dxUZzHwu1W0uVtnimlllVkWMKzqns5RQu+kaScDb6VJhkUuF7c/Dw0Ei0tbmRQyufaJCgyBWbHvFVJyQvifQ+RrzeLLGiuJxIpJXMbscMADg6lXwOQRkHfBOK6LcXsaqqwONJOkmHLAE5KhiudJJ3XxyR0JB839ndShVFo8aKSQkcTgajjJOckk4A3OwAAxUnn18vOy1+SbQScLi1gSagXxISQWDkrvvgAqK12LSieOa5XvGLaYzFKvcxo+2yHDsTtkkHw6AV18ijRwuHWCNKPqGN9mbIx50tcHsrUGEBo459UClHgZHBQ6srlQRI4xq3Iwc5IAzU9e6jDoiyJIwwIPQjB+BqluVrz+S+JtHP7KbxMx/CSCr/DYH4E1dgqH5g5Tt7wDvkyw6OvssP7Q8PQ5FDXPhc6lHeJLpKCAQQQdwRuCPjXmedUUsxCqNyScAD1PhSbadm7Q7QX9zEv4QQR9On7q6f/AOerIR9quri5AOdDvpT/AIV/5YoXU8lf269dDg5ckN9xKW9APcRJ3MTHbUfEj03Y/MVHdtXuW37Un5JVj2tosaKkahEUYCqMAD4Usca7O47ttU1xcPgnSCy4XJzgDTt0A+QoY5cMnicFq3q/qTXLZ/mdv/Uxf3a1XPbT+ut/2H/iFWJwHgP2VNAmllTACrIQdIHkQAfTGfAVCcW7NY7l9c1xcSMNhll2Gc4AC4FEM+OeTDwJa/ga4D7C/AflVU9kJ/nlx+x/1BT4nKrCLuheXONsHUuoAAjSG0Zx4+ewqL4b2YxW764bi4jbGMqy9PI+zgjYdaDJDJKcJJf2kzzbwIXlrJF94jUh8nG67/u+BNVjy5x2aS1PDFDCSSTQG/BEcmUH1XB29SPCrnAqE4fyjFDeTXS+/KAMY2X8RHqxA/f50stmwOU1KOnJ9DbxDg4FjJbwjA7lo0H9ggfXxPrVe9lHMiQmS1mIQs2pC2w140shJ6H2RjPjmrYxSrzF2b2125kOqKQ9WTHtHzKkYz60GbFLijPHuuXkNVQnHb+OWxujE6uBHKpKnI1BDkZqCsuyxF2e6uJE/AG0KR5bVN8S5QSWFYFkkghC6e7iIVSPXIJP138aF7ySi7jXqLHYuf5vP/Wj+AU4cT4tCksVvKM/aA4XIBU6QMqcnqdQwMGobhXZ0ltnuLm4j1dcMuDjpkFSPGpPmXlOK9RBIXVozlHQ4IJ6+HoPoKFMUckMSjWq/Im839mUccb3FoxjaMFymTjAGSVbqpwM4z9Kn+zXj8l1aEzHU8b93rPVhpVgT5n2sZ8cVtm5Nmkj7qW/neI7FdKKWHkXC6j/AJzXceVUWBYIJJLdFz+qIDNkb5YgnPjkYoVhiccnHFUq28WV/wBkB/ndx+x/1BXrto/XW/7D/wAQpm4Z2YxW764bi4jbGMqy7jyI04I28aleaOT4r5FWQsrJnS64yM4yMHYg4H0qb1Ml2fJ3d42tf5JqGYMoYHIYAg+YO4pa7ReA/abJ9IzJF+kT5D2h81zt8K1cK7P+6AV7u5kiXGItZRNjnBCnOPTYUx8Sv0gieWQ4RAWPy8B6noBUHW05wayKtCsOXuOPfWkPDl1BiSsr+VsuD18zkJ8vUVatrbLGiogCqoCqB4ADAFKfZvy2ILczMumWf2yPwJ1VPoc/MeVONGU7NCSgpT3r9OQUUUVB1BRRRQBUbzBZCWE5KjQQ+XTvANO5OjxOM49akqwaESVqhP4Pxdg/euYxan9HHJ3JRpDn3hp2SLOMFuvXYUh9rFi635kK+xIi6W8DpXSR8QfD1p6vOVpnmMYcxwANiQEse7caTCIz7CgD72M6dIG+a12PEIJYjbXRWWAezHO40rIEwpxuSNBIHe5wfPPWyPNywc4fDlp4Pz/BW1jwJNMZkSR9cZmZk+7GCQAu3tOxU+gyNtjXvkK4EfEI3wcKJDgAsdkOwA3J8Knuauz65thrtZJJYVDYQMdcat7wAB9pSOuPmPGoTs2OOJQ/2/4DUnDwOGWMWq1Q2Sc5QhSXtJZZXXV3kqAAt/sgkkIDsMY6eHUb+TuPESFrn7QukaE1o5RM7nLbhdtIGd/qK7peWIu+7z22uCSywoVKxKWyvvApGBvucgsSVBwKl4rOK2EbXEgLF1CKSSokY4BAO7uT1kbfy0jaqnoRhk4rb296mjiHEDBZqCwheZ2wzto7sO7PqJxsQpA6bMQK5+XbGGSbVH9pjVdM3dybrKSGRZssS5zg9SM4UlelaePsyyM1wGjk3FvNDllZc5ELRt7Jc9dJGH2wQQKZOCcPMalpFQTSHMhTOCRsPeJI28BtknahrFcU+nv35EkKzRRUHYFFFFAFFFcXGWcQSFM6tO2Ovrj1xUxVtIrKXDFvwNn8ox6tGtdX4cjNYPE4x1kTrp6jr5UsWIjYR5dMR/pCqKdWVGol3PSvCWymCEEDXPLknx06t67O7xvVv3f4PP73Nq0l7r8jZNfxodLOqk+BIBrD8SjChi6hT0OdjSo90iwza1zO7kHK5wM7bnoPL5Vus9EUpEwyUjRY0IznIycDzLfnUd3SXP8APT6k98bdaa/pvv8ATbx0GYXyEFta4HU5GB86xFxGNjhXUnrsQdhSjaBQkBk/VNI7PgZXUNlBx4bdPjXm7bWZ5I10plEOBj2fE4HToM+hq3dVdX6+tFe+ypOl057XY4Q8QjdtKurEeAINcnE+OpGjFWV3GBpz5nHhUFKoKs8bIWjQ6REpCqDsSWO5OD0+deswt9ljjAI1As2PEDJXV4k75HwqFginbuvbEu1TapUnyfXTQYob4mQoQAFUEnPifCt8V2rbKwOPI0vzsWDv91pcMfDSOmceG9ep1BR3VgSFC+wuFCk77+Jr5df6hNXpe7861qvRef7nqUTgvkJxrXOcdfGsm8TONS5zjGfHyqGd4jJEExoTJ1Y64Gevj0zWbaNRbvKwBZskHy32x8960j26bbSp1bb5Ukm/vQJhb1CQAy5PTfrWqK99ptWkKDgHVnJ8j5GopIlUwLtsDIx8emRWu3TWIlP33aRvy/xrPv2RtKlf5UdH6y/QE+l0pzhgcdd+leRfx/jXx8fLc1AyAEu3/lmUK2OmlR6eG9dMMaSzthcIEK7DGc7fkTWmPt85yUaWrrrq9V5UvqCUkutUbNEVkYA6QDsWxkAkdMnFV9w+14jxCZFvo+7to21sunQHI91epLDPyx8qfeGcJjgDCMEB3Ltkk+0ep9OlduK9g55Y3krifVcjArNFFQbhRRRQBRRRQBRRRQHNxCwSaNo5BlHGCM4/eOlL9/w25EUttEqlJfYSQlVSGIoEK6B7RIAJGNiTnI6U01ihnKCkcU8q21uWOplhjyemohF9cDOBSjfQ2huftAEltKneF3RVwxWMNIuN/bCt72NznrinO/sFmjaN86WGDgkH6ioJeCxXFzc94vRe622yHQFnOOr4AGrwAFSZZYt0lXkEfHobdYAqqFlY942sN3fgWkk3y2sqhyepO+BUnzFZ97azRhdZZGAXzbG3XpvjfwrlXlSAj211uXEhkYAvqDBveA2GVGwx4+dTlC8YyaalsQnDeWUR1kYu5Ufo0kbvO5yPaCsdzk46k4xtipus0VBpGKjsFFFFCwUUUUAVis0UB5CelYePII89vrXuihFESvAcldcskiqQVRiMbdM4GTj1qU016oq0puW5WGOMNjgu+GF21LK8ZxpOnGCMk9CDvud622HD1iXSuTk5JO5YnqSa6qKObaohY4qXFWp5CY8KAleqKqaGMUaazRUUDGmjFZopQMYoxWaKmgc1zaFiCHZCMjbHQ+hHpRaWQjzgkknJY9TXTRWXwYcfHWoCiiitQFFFFAFFFFAFFFFAf//Z" id="249" name="Google Shape;249;p56"/>
          <p:cNvSpPr/>
          <p:nvPr/>
        </p:nvSpPr>
        <p:spPr>
          <a:xfrm>
            <a:off x="1679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hQSERUUExQWFBQWGBsYGRcYGB4XHRoZHBggGB0cHxgcHCceHB0jGxgaHzAgJCcqLCwtHyAxNTAsNSYrLSkBCQoKDgwOGg8PGiwgHx8pLCkpKS8uLi8pNSkpKS0uKSksLC4uLCksNSwvLCkpMSkpLS0wLCkpLCkqKjApLSkpLP/AABEIAGwBNAMBIgACEQEDEQH/xAAbAAACAgMBAAAAAAAAAAAAAAAABgUHAQMEAv/EAEkQAAIBAwIDBQUEBQgIBwEAAAECAwAEERIhBQYxBxNBUWEiMnGBkRRCUrEjM3KhshUkNXOCs9HwNFNig5LBw/ElQ0RUY8LSF//EABoBAQADAQEBAAAAAAAAAAAAAAABAgMEBQb/xAAzEQACAgECAwYFAwMFAAAAAAAAAQIRAyExEkFxBBRRYYHwEyKRsdGhweEjMjMFNEJDUv/aAAwDAQACEQMRAD8AufiPEo4IzJK4RF6k/wCdz6UqW3OVzesRYW47sHBnnJVfko3P1+IFJvNfE34lxJbZWIiWTulHqDh39TscegHnVv2FikMaxxqFRBhQPL/PjUnHHJLNJqLqK082yDj4RxA7tfIp8kt1IHzZsn6VxcSteLQgtFPFc430NEI2PwwcH6inGioNnhTW7+rE/lbmCfiFpNki3nVzGGVc6dgc6HJ8SRjPhSz2b308vEpRPK8jJG49piQCJFU4HQD5VY3D+CJDLNImQZ2DsM7agMZAxtnxqtuzX+lbr4S/3wqTkmpRlj4nrZbIorGajJeaLRW0tcwBh1BlUEfHfaoPQckt2SlFczcRjABMiAN7pLDB+Bzv1rC8UiJAEsZJ2A1rufrQWjqorTPdomC7KoOw1ELk/OvEXEYmIVZEYnoAwJ+gNBaOmsGuS+4vDDjvZY489Nbqufhk71mx4tDNnupY5MddDhsfHB2oRxK6srTtXuLqGRcXL9zMGxGvsadOAQSu7D2h19aszhYxDEP9hf4RVcdtn/pf99/06sjhx/Qx/sL/AAip5HJh/wA+RdDporjvuLww472WOPPTW4XPwyd692XEopl1RSJIOmUYMM/I1B2cSurOmitVxdJGpZ2VFHVmIUD5naue34xC8QmWRe6OfbJ0rscHdseIoLWx20VH2vMNtI2iOeJ2/Csikn4AHeu/NAmnsZqD5wSb7LI0ExheNWckKG1BVJK79M+YqWuLtI1LOyoo6liFH1O1L/H+Z7V7WdVuYWYxSAASKSToIwN96GeVrhabF/sgvpJftTSO0jao92Ysej+dWNVZdinuXP7Uf5PVm1L3Mexu8MfX7mi8u1iRpHOlEBZifADc0o8K47d8R1PblLW3DaVd072RyOuFyFA/zvUzztw957GeOMZcrkAeOCGx88Uh9mnPEUEf2W4PdjUSjnp7RyVby38ennjFCM2WssYSdJr9eo08UseKRIXhuknK7mNoFQnHgCCcn02+NSnJ3HGu7SOZwA51BgNhlWI2BJNTCShgCCCCMgg5BHmDWiKKOBDgLGmWc9FGSdTE+AySTQ2jDhlaenWzqopd4JztBcvMqsFWJgodmAD5B3APgCPyqdguVcZRlYD8JB/KoLxnGauLNtFcN7xuCE4lmjjJ8HdVP0JzW+0vo5VDxurqfvKwYfUHFC3ErqzfRUFzVzdFYx6nOpz7sYIDN6+gHnUkvFYf9bH/AMa/40K8cbq9UddFeJJQoJJAA6k7AfOo5OabQtpFzAT0wJU/xoS5JbslKKwDRQsUPyo3dcWjD7ETOhz+I6l/i/Or4FVb2kcjyCU3lsCc+1Iq+8rD76gbnpk43B3+DNyVz5FeRqjsEuAMMp21EfeXzz1x1HwqzPN7L/RlLFLm7XmNtFYzXiaZVUsxCqNyScAD1J6VU9I2VU3Zt/St18Jf74U5ct80NeXM/d4+yxBUVsHLyHckHyx4Y8QfGk3s1b/xW69Vl/vhUo4Ms1OeNrxZ3848dkub9bGNZHiTeVImCvJtqK6mIAUDG2fE+lS6IFj7teDvoxjT/N/z7wn50occum4fxszupKO2v4oy6Wx6g5+nrVrcO4pFOgeKRXU+IP7iOoPod6MjD8858T1vy2K55Q5On76SO6tcWjhyquyP3ZJ9nSQSQ2NiRjOMnwqM5UtEseLm3nRWBJRGZQcEnVGwJGxIwPiatdeLRGbuA4MunWVGThc4ySNl67Z60k9rPAC0aXceQ8WAxHXTnKt/Zb8/SpsrkwRhBThq4u/yic7Q7hFs2DRrJJIe7iUqGPeP7IK+RAydqX76zj4Nw9XREN2/s94QCQ7AliD+FQDgeO2etbuVL1+J3EdxKuI7VAoHg1ww9ph8Bg48MitnbBw1pLRJFBIifLeisMZ+Rx9agnI+OEs0fDT9378DRy3ZtHGJJOHT3E8g1PM7QsWzvtrkyBjwwDUdzDwW8e5S4s7GS2dBuQ8Q1HOR7Kvj0Pn40zdn/N0VxbxxM6rPGoRkJwWCjAZfMEDfHQ/KmTifFYreMySuEUeJ8SfAAbknyFC8cUMmJfNp6Fcds5OLTIwcS5HriKnLjCXTWSLZ6RKyoNTHGldO5Gx36D50m9tLg/ZPhKfLr3fhTTzJzT9hsYpVQOzBEUE7ZKasnG+MKenWpKJpZcrbpUvse+BckwpAFuY45523lkYayxJ/E2+AMDw6Uk8oQC347JDESI8yLjOfZC6gD8DTRy/aT38Cz3F04R8kRQYiUDJGGYe2Tt5jHnSnyXCiccdUPsKZguSWzjb3ick9dzUFZ1eNxVarqMPa/wALRrVZyD3iOqg5ONLE5Gnp8+tHIXKUEtlDJODOSCVVySqDURhUzgdMk9d66+1v+jz/AFqfmakOzk/+G2/7LfxtTkacEX2l2v8Aj+4k9qHKcFqkU9uvdEvoKqTjOksGHkRpPT0pxk5oMHCo7qT25DEmAdtTsMDPz3PzqJ7Zv9Eh/rx/dvXPx6wabgMHdjUY0jcgfhUEN9Mk/KpM3/TyZOD/AM2beReCfbVN7env3ZiI1fdEAOMhPd3OfkPWpzm7li2ktJiYUDJG7KyqFIKqWG4HTbpUF2T8yRtB9lZgsiElQTjUpOdvMg528sGnDmdwLO4ycDuZOu3VCBUM2xKEsF76a9RG7FPcuf2o/wAnqzarLsUPs3Pxj/J6s2j3Ldi/wR9fuYIpP5q7NoLstIn6GY7lgMqx/wBpfP1GD8a6+b+ZWspLVz/o7uyS7ZIyoKkeO2GOB1pihmVlDKQysMgg5BB8QR1FDWShluEldFKia/4NKAcmInYZ1ROPHH4W+h+NP/E5LfiPDmuCmrTFKygk5Rwhz0OCQVG/+NbO0xo/5Om14ztoz116hjHrjPyzUNybw94+C3BcEd4kzqD+Ex4B+eM/OhxRg8c3i3jV9CI7LOW7e6jmaeJZCrKFznYFSfA018b5alhh7rhiRwd436V9WkgAYGM53OTuP+dQXYtONFwmfa1I2PTBGfqPyph5+5yNhGmhA8khYDVnSoUDJIG594bZFTzJwrGuzqUtPNb7nTw/ki2WARywxyOVHeORlmbHtNrPtdc+NJPZWTHf3MKk92FfbzKSBVJ9cE/WmrhfBZLqBJbq7kdXUPoibuYwCM4ymGbHnkeNKHZLpF/PpO3dtp8cjvVxv47YqBOviY6Vfc0drPCIoJojEgUyK7Mck6jq6nJ9asMdnth/7WP9/wDjSR20/rbf9h/4hVqW86uiupyrAMD5g7j91ORbDCDzZE0uRV/8rPxK9kJglubWA4WGNlVSckK76nXVnSxA+HrU1xm2M1u8S8JcEqQpzAulsbHKyZ2ODSlyVxf+TL6WC49lG9hmx0Kn2G/ZIJ+RzVxQ3KuoZWVlO4IIII+IoyOzpZYvieut7FdcsQcWtoO67nIDHTrZCQMDYe30znainN+arYMyhyxU6W0RvIAcZxqRSM7jbNZoaLHCKpZHp5ol6gOLcjWlwdTwgP8AjQlGz5+zsT8c1P0VB1yhGSqSsWIOSjGMR3t4q+AMitj6pWu47Po5T/OLi6nH4XlAX6Ko/OmuuLi/ExbwvKwyEA2zjqQBk+Aydz4DJqTJ4caWq0OIcqQrAIItcEYbV+icoSSMHLbk/PyFRdr2aWsTa42nRvxLKQfqBWrinMcrRPJFNCohIMoidJm0GRRqBIIUd3qO69R5V4ueMSw3SFpXeCPRbyuQAmtxnvGIOAwYxjGOhPShlJ4m18vv2hh4ny7BcxLFOneBRgMxOoHGMh+uT4nxpaTsitVbKy3CjyDqPlnRnFYbilxDHcyi4Mqwydyiuiv3j6EA3UBt5GbYHpsBTPwLiTzx62C4z7LpnS6494BgGG+Rg+XlQmsWWXzR1PXBOXobRSsKBc7sc5Zj5ljua6720WWNo3GVdSpHoRg1uBrNQdKikqS0I7gHA47SBYYs6VycnGSScknAAzXdJGGBBAIOxB3BHkRUJzDd3kSvJCsDxourS+sOcDLbjbw2pX5X59vb6UxxxW66V1MzF8AZwOnU5qTF5YY2sddNCR4h2T2cjal7yHxxGw0/RlOPkRXfwbs/tbdg+HlkX3WlbXp+AwFHxxmmC1D6B3mnXj2tOdOfTO+K833eaD3WjX4a86fnjelkrBjXzKIu3/ZzbTtqlaeQ+BaUnA64GegrpHJMHcNAxlkiYDCvIW0ac4KZ907/APKl+/50v4rxLQw27SPjSQX0kHO++4xg5+FOnDBPpPf93qzt3erGMDrq3znP7qFMaxTbqPk9Bb4d2Y28RI7y4dD1jMmlD8QgXNZv+zC1klEid5bsMbQsEG22QCp0n4U4UUsv3fFVcIqXHZzbOul3nZc50mZmGrxbBzua7+BcpxWh/QtLp39hpCyb+Onpn1qT4hc93E7hS5RGYKOrYGcD1OMUocjc+y30zxvCqBV1BlJONwMHPic/uoVaxQmlWr2JTjHIcF05aZpm3JC96dK5/CvQV18D5XjtNonlKYxoeQsoyc5CnYHb86maKg1WKCfElqKHFey6zmfWA8LE5PdEAZ89JBA+WK92/ZvbqpDtNMSCAZZC4UkYyE2XI67g02UUsr8DHd8KEzhXZbbQg/pJ2JGGxIYwflHg/UmnFVxXqihaGOONVFUcPGOCxXUfdzIHTOcZIwR4gjcGoGz7PlhyILq6hU/cWRSv0KU2UUEsUJO2tRbj5FhLiSd5bpl93v31KPggAX6g0wmMYxgYxjHhjpjFe65+I3XdRSSBS5RGbSOrYBOB8cUJUYwWiFJuyq2Ehkiknhz4RuBj0BKkgemTUncciWrwGFlYgtr1lyZNeMatZzvjbHTHhUXyLz5JfSyRvCECrqDKSR1A0nPjvn5HanapMMUMM48UFoxS4Z2a28WxeaVP9W8nsfNFAB+e3pWufsvtTN3sbTQE76YnCDfrj2SVB8gfhinGill+746rhF/i3JFtcQJC6sFjzoYMdYz19ps5z45zXFwzs3ghwDJPKg3Ebyex1z7igA7+B29KbaKiyzw427og+YOTra8wZk9sbB1OlgPLPiPQg1B23ZJaof1lwy+K6woPx0qCf3U8UUIlgxyfE1qc3D+GxwRiOJAiL0Vdv+59aK6aKGqVaIKDRXmQnG258KEkLzHxtoVGjZdWJJtOtYRgHLIGDHOR6Abnbrq4dx06JhclD3RUGSMEpIrqCpCjUcnVggZ9OtQzWt4LoFzDA0jAaoomkWXbdZAXGNh7zL0GzDpXVx27s7K2a3BVC2/dqNRyW1ZIHQbbZwNgB4VJxvI7cnol4mmK4t1JDJPckp3eXiVF0atWMEINyASSD0HwrtTih0lVtYVXqVaVN8bdFDDOAOtVVBeKCmXYgSTMfeOVZFCfQg7eFa0ugEA7xie4dDnV+sLEg/DGN6mjiXaqLPvL2Fx+ltXUhtatC6Eh/wAWUcHOw612R8wJFbuIe+llVGcLKrhmOd8nTjbOcL0HQVU018CHw537jHvfcXD/AFP1pp5I5kt4Z5DK+kPJMVYg4COYygJxt7jeg+dKNMfablWivmMvBeJ90GZZBLAmqS5uGJCmQ76YVG2x6qBjoPepvikDAEHIIyD6Gkzm7gwkVWQo0ckikh3CQxrku7ZHVpDgZ3O5wRk1K8tcYEjOnetPn2xKIykfgCkZPvAe8Nzseu1QdeOTjLgfv36+ZJ8b/wBGm/qn/gNVp2Lfrrj9hP4jVmcZXNvMB17t/wCA1WXYu36a4/q1/iNORlm/3GP1LaoxRRUHeI3HIh/Llkf/AIn/AHa/8ac7m6SNSzsqKOrMQoHzNJ/G/wCm7L+qf/7UvdsvDwrwyhnJk1AqWJUaQuCF+6faPSpOF5PhRyTSvX9kWgt4hQPqXQQCGyMEEZBz0wRvRBeo/uOj/ssG/I0pcD5JgmtYGuddwxiQjW7BVBQEKqKwAABA8/GkjnTgw4XeRSWrMgYawMk4KtgjPUqRjY58aUWyZ5wipuOnXX7F1Vxx3sIkMavH3gGplBGQM4yQPU4yaL+yFxC0bF1DjqjFWGfIj/tVVdlFkklzcpIA6mLSQ24YGQZyPlQvkyuM4xS3Lf75fMfWs6xjORjzqm+0HltbK5imjTNu5BMeTp1KcsnXYMNx/a8qtSx7g2q6FQW7R5AwAugjJBHTGCcj40oY8zlKUZKmvM7u/X8Q+or00gAySAPM1WPKnLNvO1xeyxhbXU3dRnOnQvVyvlgdPPPpXNw/i/2+V5Z7e5mtkOmKCFNUYwPv+0Mtgjbpv5YFKKd5dK1vt08di0IuIxscLIjHyDAn6A10Zqr+Z7OKaAi24XcxTDBR1gEWMHxKNkjGdqkFtJ5+DSC872OWIOwJJRmCKSuofeHhv1xnrvSiV2h21XK/IeIOIRvq0OraDhsMDpOM4OOm1e4btHzoZWx10kHH0qpuzblwXcE6SSSLCHHsIwUMxXcscEnA04HSuzj/ACmeF2Uz20kjNKyIze7ojyT4eZwNXr60orHtE3BZOHSvEsmTiUSnDSRg+RcA/TNb1cEZBBHmN6QOSrHhtzaJH3cTzaf0gcDvC3idR9ojyIO1TnCOTxFaS2plcxu7FCpKsiNggah1IOfQ+VDWGSU0mkqa8Saiu4e8MSsneY1FFI1YzjJA9TjeuTmPmaKyhMkpz4Kg95j6D9+arrseT+d3GdyI8Z/3g/wrl7WOERwzxsmrMiszFnZ99XgWJwN+gpWpzvtUvgfESLhW6UgHUN/UV675fMfWlcdmdj/qnP8AvZP/ANUg848BjsL+JtJa1chtBJIwDh1znOwII38RSjXJmyY48Uoquv8ABc3ejGcjHn4fWsd+v4h9a4ntLf7NoKp9nCZ04GjQBqzjy2zSHyVydDcvLdyR/oHdhDCSdOnONRGd/IDp19KGk8klJRSu/P8AgswGs15RAAABgDYAeAr1UG4UUUUAVxcW4alxE0UmdLfhOk5G+QR5V20v82xREQ98gde8PWTugv6NjnOQCSBgAkDJG4oUyOouzg5X4GkNzMpiXvI8MswBUlXBUALuPuNkgkE52HSubjc9rBM/fxF9chOvdsAIpK4DA5322xv4Vv5HuYGlmEGArJE+O8MhUZcaWy7gMDvsejDYYrXzFZWssrCWWGORJo2Osrlogqkpv4N9POpOP/qXDW76HKeIcPE6RNFGoMZZtT7rJkARthtm9N9yKgOPcXt5LSYwQNFIhGWzjQNYUDOo6i2/Tap9uD8P+0rMLuIaful0K6RhVQKdtOnWM9dxUZzHwu1W0uVtnimlllVkWMKzqns5RQu+kaScDb6VJhkUuF7c/Dw0Ei0tbmRQyufaJCgyBWbHvFVJyQvifQ+RrzeLLGiuJxIpJXMbscMADg6lXwOQRkHfBOK6LcXsaqqwONJOkmHLAE5KhiudJJ3XxyR0JB839ndShVFo8aKSQkcTgajjJOckk4A3OwAAxUnn18vOy1+SbQScLi1gSagXxISQWDkrvvgAqK12LSieOa5XvGLaYzFKvcxo+2yHDsTtkkHw6AV18ijRwuHWCNKPqGN9mbIx50tcHsrUGEBo459UClHgZHBQ6srlQRI4xq3Iwc5IAzU9e6jDoiyJIwwIPQjB+BqluVrz+S+JtHP7KbxMx/CSCr/DYH4E1dgqH5g5Tt7wDvkyw6OvssP7Q8PQ5FDXPhc6lHeJLpKCAQQQdwRuCPjXmedUUsxCqNyScAD1PhSbadm7Q7QX9zEv4QQR9On7q6f/AOerIR9quri5AOdDvpT/AIV/5YoXU8lf269dDg5ckN9xKW9APcRJ3MTHbUfEj03Y/MVHdtXuW37Un5JVj2tosaKkahEUYCqMAD4Usca7O47ttU1xcPgnSCy4XJzgDTt0A+QoY5cMnicFq3q/qTXLZ/mdv/Uxf3a1XPbT+ut/2H/iFWJwHgP2VNAmllTACrIQdIHkQAfTGfAVCcW7NY7l9c1xcSMNhll2Gc4AC4FEM+OeTDwJa/ga4D7C/AflVU9kJ/nlx+x/1BT4nKrCLuheXONsHUuoAAjSG0Zx4+ewqL4b2YxW764bi4jbGMqy9PI+zgjYdaDJDJKcJJf2kzzbwIXlrJF94jUh8nG67/u+BNVjy5x2aS1PDFDCSSTQG/BEcmUH1XB29SPCrnAqE4fyjFDeTXS+/KAMY2X8RHqxA/f50stmwOU1KOnJ9DbxDg4FjJbwjA7lo0H9ggfXxPrVe9lHMiQmS1mIQs2pC2w140shJ6H2RjPjmrYxSrzF2b2125kOqKQ9WTHtHzKkYz60GbFLijPHuuXkNVQnHb+OWxujE6uBHKpKnI1BDkZqCsuyxF2e6uJE/AG0KR5bVN8S5QSWFYFkkghC6e7iIVSPXIJP138aF7ySi7jXqLHYuf5vP/Wj+AU4cT4tCksVvKM/aA4XIBU6QMqcnqdQwMGobhXZ0ltnuLm4j1dcMuDjpkFSPGpPmXlOK9RBIXVozlHQ4IJ6+HoPoKFMUckMSjWq/Im839mUccb3FoxjaMFymTjAGSVbqpwM4z9Kn+zXj8l1aEzHU8b93rPVhpVgT5n2sZ8cVtm5Nmkj7qW/neI7FdKKWHkXC6j/AJzXceVUWBYIJJLdFz+qIDNkb5YgnPjkYoVhiccnHFUq28WV/wBkB/ndx+x/1BXrto/XW/7D/wAQpm4Z2YxW764bi4jbGMqy7jyI04I28aleaOT4r5FWQsrJnS64yM4yMHYg4H0qb1Ml2fJ3d42tf5JqGYMoYHIYAg+YO4pa7ReA/abJ9IzJF+kT5D2h81zt8K1cK7P+6AV7u5kiXGItZRNjnBCnOPTYUx8Sv0gieWQ4RAWPy8B6noBUHW05wayKtCsOXuOPfWkPDl1BiSsr+VsuD18zkJ8vUVatrbLGiogCqoCqB4ADAFKfZvy2ILczMumWf2yPwJ1VPoc/MeVONGU7NCSgpT3r9OQUUUVB1BRRRQBUbzBZCWE5KjQQ+XTvANO5OjxOM49akqwaESVqhP4Pxdg/euYxan9HHJ3JRpDn3hp2SLOMFuvXYUh9rFi635kK+xIi6W8DpXSR8QfD1p6vOVpnmMYcxwANiQEse7caTCIz7CgD72M6dIG+a12PEIJYjbXRWWAezHO40rIEwpxuSNBIHe5wfPPWyPNywc4fDlp4Pz/BW1jwJNMZkSR9cZmZk+7GCQAu3tOxU+gyNtjXvkK4EfEI3wcKJDgAsdkOwA3J8Knuauz65thrtZJJYVDYQMdcat7wAB9pSOuPmPGoTs2OOJQ/2/4DUnDwOGWMWq1Q2Sc5QhSXtJZZXXV3kqAAt/sgkkIDsMY6eHUb+TuPESFrn7QukaE1o5RM7nLbhdtIGd/qK7peWIu+7z22uCSywoVKxKWyvvApGBvucgsSVBwKl4rOK2EbXEgLF1CKSSokY4BAO7uT1kbfy0jaqnoRhk4rb296mjiHEDBZqCwheZ2wzto7sO7PqJxsQpA6bMQK5+XbGGSbVH9pjVdM3dybrKSGRZssS5zg9SM4UlelaePsyyM1wGjk3FvNDllZc5ELRt7Jc9dJGH2wQQKZOCcPMalpFQTSHMhTOCRsPeJI28BtknahrFcU+nv35EkKzRRUHYFFFFAFFFcXGWcQSFM6tO2Ovrj1xUxVtIrKXDFvwNn8ox6tGtdX4cjNYPE4x1kTrp6jr5UsWIjYR5dMR/pCqKdWVGol3PSvCWymCEEDXPLknx06t67O7xvVv3f4PP73Nq0l7r8jZNfxodLOqk+BIBrD8SjChi6hT0OdjSo90iwza1zO7kHK5wM7bnoPL5Vus9EUpEwyUjRY0IznIycDzLfnUd3SXP8APT6k98bdaa/pvv8ATbx0GYXyEFta4HU5GB86xFxGNjhXUnrsQdhSjaBQkBk/VNI7PgZXUNlBx4bdPjXm7bWZ5I10plEOBj2fE4HToM+hq3dVdX6+tFe+ypOl057XY4Q8QjdtKurEeAINcnE+OpGjFWV3GBpz5nHhUFKoKs8bIWjQ6REpCqDsSWO5OD0+deswt9ljjAI1As2PEDJXV4k75HwqFginbuvbEu1TapUnyfXTQYob4mQoQAFUEnPifCt8V2rbKwOPI0vzsWDv91pcMfDSOmceG9ep1BR3VgSFC+wuFCk77+Jr5df6hNXpe7861qvRef7nqUTgvkJxrXOcdfGsm8TONS5zjGfHyqGd4jJEExoTJ1Y64Gevj0zWbaNRbvKwBZskHy32x8960j26bbSp1bb5Ukm/vQJhb1CQAy5PTfrWqK99ptWkKDgHVnJ8j5GopIlUwLtsDIx8emRWu3TWIlP33aRvy/xrPv2RtKlf5UdH6y/QE+l0pzhgcdd+leRfx/jXx8fLc1AyAEu3/lmUK2OmlR6eG9dMMaSzthcIEK7DGc7fkTWmPt85yUaWrrrq9V5UvqCUkutUbNEVkYA6QDsWxkAkdMnFV9w+14jxCZFvo+7to21sunQHI91epLDPyx8qfeGcJjgDCMEB3Ltkk+0ep9OlduK9g55Y3krifVcjArNFFQbhRRRQBRRRQBRRRQHNxCwSaNo5BlHGCM4/eOlL9/w25EUttEqlJfYSQlVSGIoEK6B7RIAJGNiTnI6U01ihnKCkcU8q21uWOplhjyemohF9cDOBSjfQ2huftAEltKneF3RVwxWMNIuN/bCt72NznrinO/sFmjaN86WGDgkH6ioJeCxXFzc94vRe622yHQFnOOr4AGrwAFSZZYt0lXkEfHobdYAqqFlY942sN3fgWkk3y2sqhyepO+BUnzFZ97azRhdZZGAXzbG3XpvjfwrlXlSAj211uXEhkYAvqDBveA2GVGwx4+dTlC8YyaalsQnDeWUR1kYu5Ufo0kbvO5yPaCsdzk46k4xtipus0VBpGKjsFFFFCwUUUUAVis0UB5CelYePII89vrXuihFESvAcldcskiqQVRiMbdM4GTj1qU016oq0puW5WGOMNjgu+GF21LK8ZxpOnGCMk9CDvud622HD1iXSuTk5JO5YnqSa6qKObaohY4qXFWp5CY8KAleqKqaGMUaazRUUDGmjFZopQMYoxWaKmgc1zaFiCHZCMjbHQ+hHpRaWQjzgkknJY9TXTRWXwYcfHWoCiiitQFFFFAFFFFAFFFFAf//Z" id="250" name="Google Shape;250;p56"/>
          <p:cNvSpPr/>
          <p:nvPr/>
        </p:nvSpPr>
        <p:spPr>
          <a:xfrm>
            <a:off x="1831975" y="79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hQSERUUExQWFBQWGBsYGRcYGB4XHRoZHBggGB0cHxgcHCceHB0jGxgaHzAgJCcqLCwtHyAxNTAsNSYrLSkBCQoKDgwOGg8PGiwgHx8pLCkpKS8uLi8pNSkpKS0uKSksLC4uLCksNSwvLCkpMSkpLS0wLCkpLCkqKjApLSkpLP/AABEIAGwBNAMBIgACEQEDEQH/xAAbAAACAgMBAAAAAAAAAAAAAAAABgUHAQMEAv/EAEkQAAIBAwIDBQUEBQgIBwEAAAECAwAEERIhBQYxBxNBUWEiMnGBkRRCUrEjM3KhshUkNXOCs9HwNFNig5LBw/ElQ0RUY8LSF//EABoBAQADAQEBAAAAAAAAAAAAAAABAgMEBQb/xAAzEQACAgECAwYFAwMFAAAAAAAAAQIRAyExEkFxBBRRYYHwEyKRsdGhweEjMjMFNEJDUv/aAAwDAQACEQMRAD8AufiPEo4IzJK4RF6k/wCdz6UqW3OVzesRYW47sHBnnJVfko3P1+IFJvNfE34lxJbZWIiWTulHqDh39TscegHnVv2FikMaxxqFRBhQPL/PjUnHHJLNJqLqK082yDj4RxA7tfIp8kt1IHzZsn6VxcSteLQgtFPFc430NEI2PwwcH6inGioNnhTW7+rE/lbmCfiFpNki3nVzGGVc6dgc6HJ8SRjPhSz2b308vEpRPK8jJG49piQCJFU4HQD5VY3D+CJDLNImQZ2DsM7agMZAxtnxqtuzX+lbr4S/3wqTkmpRlj4nrZbIorGajJeaLRW0tcwBh1BlUEfHfaoPQckt2SlFczcRjABMiAN7pLDB+Bzv1rC8UiJAEsZJ2A1rufrQWjqorTPdomC7KoOw1ELk/OvEXEYmIVZEYnoAwJ+gNBaOmsGuS+4vDDjvZY489Nbqufhk71mx4tDNnupY5MddDhsfHB2oRxK6srTtXuLqGRcXL9zMGxGvsadOAQSu7D2h19aszhYxDEP9hf4RVcdtn/pf99/06sjhx/Qx/sL/AAip5HJh/wA+RdDporjvuLww472WOPPTW4XPwyd692XEopl1RSJIOmUYMM/I1B2cSurOmitVxdJGpZ2VFHVmIUD5naue34xC8QmWRe6OfbJ0rscHdseIoLWx20VH2vMNtI2iOeJ2/Csikn4AHeu/NAmnsZqD5wSb7LI0ExheNWckKG1BVJK79M+YqWuLtI1LOyoo6liFH1O1L/H+Z7V7WdVuYWYxSAASKSToIwN96GeVrhabF/sgvpJftTSO0jao92Ysej+dWNVZdinuXP7Uf5PVm1L3Mexu8MfX7mi8u1iRpHOlEBZifADc0o8K47d8R1PblLW3DaVd072RyOuFyFA/zvUzztw957GeOMZcrkAeOCGx88Uh9mnPEUEf2W4PdjUSjnp7RyVby38ennjFCM2WssYSdJr9eo08UseKRIXhuknK7mNoFQnHgCCcn02+NSnJ3HGu7SOZwA51BgNhlWI2BJNTCShgCCCCMgg5BHmDWiKKOBDgLGmWc9FGSdTE+AySTQ2jDhlaenWzqopd4JztBcvMqsFWJgodmAD5B3APgCPyqdguVcZRlYD8JB/KoLxnGauLNtFcN7xuCE4lmjjJ8HdVP0JzW+0vo5VDxurqfvKwYfUHFC3ErqzfRUFzVzdFYx6nOpz7sYIDN6+gHnUkvFYf9bH/AMa/40K8cbq9UddFeJJQoJJAA6k7AfOo5OabQtpFzAT0wJU/xoS5JbslKKwDRQsUPyo3dcWjD7ETOhz+I6l/i/Or4FVb2kcjyCU3lsCc+1Iq+8rD76gbnpk43B3+DNyVz5FeRqjsEuAMMp21EfeXzz1x1HwqzPN7L/RlLFLm7XmNtFYzXiaZVUsxCqNyScAD1J6VU9I2VU3Zt/St18Jf74U5ct80NeXM/d4+yxBUVsHLyHckHyx4Y8QfGk3s1b/xW69Vl/vhUo4Ms1OeNrxZ3848dkub9bGNZHiTeVImCvJtqK6mIAUDG2fE+lS6IFj7teDvoxjT/N/z7wn50occum4fxszupKO2v4oy6Wx6g5+nrVrcO4pFOgeKRXU+IP7iOoPod6MjD8858T1vy2K55Q5On76SO6tcWjhyquyP3ZJ9nSQSQ2NiRjOMnwqM5UtEseLm3nRWBJRGZQcEnVGwJGxIwPiatdeLRGbuA4MunWVGThc4ySNl67Z60k9rPAC0aXceQ8WAxHXTnKt/Zb8/SpsrkwRhBThq4u/yic7Q7hFs2DRrJJIe7iUqGPeP7IK+RAydqX76zj4Nw9XREN2/s94QCQ7AliD+FQDgeO2etbuVL1+J3EdxKuI7VAoHg1ww9ph8Bg48MitnbBw1pLRJFBIifLeisMZ+Rx9agnI+OEs0fDT9378DRy3ZtHGJJOHT3E8g1PM7QsWzvtrkyBjwwDUdzDwW8e5S4s7GS2dBuQ8Q1HOR7Kvj0Pn40zdn/N0VxbxxM6rPGoRkJwWCjAZfMEDfHQ/KmTifFYreMySuEUeJ8SfAAbknyFC8cUMmJfNp6Fcds5OLTIwcS5HriKnLjCXTWSLZ6RKyoNTHGldO5Gx36D50m9tLg/ZPhKfLr3fhTTzJzT9hsYpVQOzBEUE7ZKasnG+MKenWpKJpZcrbpUvse+BckwpAFuY45523lkYayxJ/E2+AMDw6Uk8oQC347JDESI8yLjOfZC6gD8DTRy/aT38Cz3F04R8kRQYiUDJGGYe2Tt5jHnSnyXCiccdUPsKZguSWzjb3ick9dzUFZ1eNxVarqMPa/wALRrVZyD3iOqg5ONLE5Gnp8+tHIXKUEtlDJODOSCVVySqDURhUzgdMk9d66+1v+jz/AFqfmakOzk/+G2/7LfxtTkacEX2l2v8Aj+4k9qHKcFqkU9uvdEvoKqTjOksGHkRpPT0pxk5oMHCo7qT25DEmAdtTsMDPz3PzqJ7Zv9Eh/rx/dvXPx6wabgMHdjUY0jcgfhUEN9Mk/KpM3/TyZOD/AM2beReCfbVN7env3ZiI1fdEAOMhPd3OfkPWpzm7li2ktJiYUDJG7KyqFIKqWG4HTbpUF2T8yRtB9lZgsiElQTjUpOdvMg528sGnDmdwLO4ycDuZOu3VCBUM2xKEsF76a9RG7FPcuf2o/wAnqzarLsUPs3Pxj/J6s2j3Ldi/wR9fuYIpP5q7NoLstIn6GY7lgMqx/wBpfP1GD8a6+b+ZWspLVz/o7uyS7ZIyoKkeO2GOB1pihmVlDKQysMgg5BB8QR1FDWShluEldFKia/4NKAcmInYZ1ROPHH4W+h+NP/E5LfiPDmuCmrTFKygk5Rwhz0OCQVG/+NbO0xo/5Om14ztoz116hjHrjPyzUNybw94+C3BcEd4kzqD+Ex4B+eM/OhxRg8c3i3jV9CI7LOW7e6jmaeJZCrKFznYFSfA018b5alhh7rhiRwd436V9WkgAYGM53OTuP+dQXYtONFwmfa1I2PTBGfqPyph5+5yNhGmhA8khYDVnSoUDJIG594bZFTzJwrGuzqUtPNb7nTw/ki2WARywxyOVHeORlmbHtNrPtdc+NJPZWTHf3MKk92FfbzKSBVJ9cE/WmrhfBZLqBJbq7kdXUPoibuYwCM4ymGbHnkeNKHZLpF/PpO3dtp8cjvVxv47YqBOviY6Vfc0drPCIoJojEgUyK7Mck6jq6nJ9asMdnth/7WP9/wDjSR20/rbf9h/4hVqW86uiupyrAMD5g7j91ORbDCDzZE0uRV/8rPxK9kJglubWA4WGNlVSckK76nXVnSxA+HrU1xm2M1u8S8JcEqQpzAulsbHKyZ2ODSlyVxf+TL6WC49lG9hmx0Kn2G/ZIJ+RzVxQ3KuoZWVlO4IIII+IoyOzpZYvieut7FdcsQcWtoO67nIDHTrZCQMDYe30znainN+arYMyhyxU6W0RvIAcZxqRSM7jbNZoaLHCKpZHp5ol6gOLcjWlwdTwgP8AjQlGz5+zsT8c1P0VB1yhGSqSsWIOSjGMR3t4q+AMitj6pWu47Po5T/OLi6nH4XlAX6Ko/OmuuLi/ExbwvKwyEA2zjqQBk+Aydz4DJqTJ4caWq0OIcqQrAIItcEYbV+icoSSMHLbk/PyFRdr2aWsTa42nRvxLKQfqBWrinMcrRPJFNCohIMoidJm0GRRqBIIUd3qO69R5V4ueMSw3SFpXeCPRbyuQAmtxnvGIOAwYxjGOhPShlJ4m18vv2hh4ny7BcxLFOneBRgMxOoHGMh+uT4nxpaTsitVbKy3CjyDqPlnRnFYbilxDHcyi4Mqwydyiuiv3j6EA3UBt5GbYHpsBTPwLiTzx62C4z7LpnS6494BgGG+Rg+XlQmsWWXzR1PXBOXobRSsKBc7sc5Zj5ljua6720WWNo3GVdSpHoRg1uBrNQdKikqS0I7gHA47SBYYs6VycnGSScknAAzXdJGGBBAIOxB3BHkRUJzDd3kSvJCsDxourS+sOcDLbjbw2pX5X59vb6UxxxW66V1MzF8AZwOnU5qTF5YY2sddNCR4h2T2cjal7yHxxGw0/RlOPkRXfwbs/tbdg+HlkX3WlbXp+AwFHxxmmC1D6B3mnXj2tOdOfTO+K833eaD3WjX4a86fnjelkrBjXzKIu3/ZzbTtqlaeQ+BaUnA64GegrpHJMHcNAxlkiYDCvIW0ac4KZ907/APKl+/50v4rxLQw27SPjSQX0kHO++4xg5+FOnDBPpPf93qzt3erGMDrq3znP7qFMaxTbqPk9Bb4d2Y28RI7y4dD1jMmlD8QgXNZv+zC1klEid5bsMbQsEG22QCp0n4U4UUsv3fFVcIqXHZzbOul3nZc50mZmGrxbBzua7+BcpxWh/QtLp39hpCyb+Onpn1qT4hc93E7hS5RGYKOrYGcD1OMUocjc+y30zxvCqBV1BlJONwMHPic/uoVaxQmlWr2JTjHIcF05aZpm3JC96dK5/CvQV18D5XjtNonlKYxoeQsoyc5CnYHb86maKg1WKCfElqKHFey6zmfWA8LE5PdEAZ89JBA+WK92/ZvbqpDtNMSCAZZC4UkYyE2XI67g02UUsr8DHd8KEzhXZbbQg/pJ2JGGxIYwflHg/UmnFVxXqihaGOONVFUcPGOCxXUfdzIHTOcZIwR4gjcGoGz7PlhyILq6hU/cWRSv0KU2UUEsUJO2tRbj5FhLiSd5bpl93v31KPggAX6g0wmMYxgYxjHhjpjFe65+I3XdRSSBS5RGbSOrYBOB8cUJUYwWiFJuyq2Ehkiknhz4RuBj0BKkgemTUncciWrwGFlYgtr1lyZNeMatZzvjbHTHhUXyLz5JfSyRvCECrqDKSR1A0nPjvn5HanapMMUMM48UFoxS4Z2a28WxeaVP9W8nsfNFAB+e3pWufsvtTN3sbTQE76YnCDfrj2SVB8gfhinGill+746rhF/i3JFtcQJC6sFjzoYMdYz19ps5z45zXFwzs3ghwDJPKg3Ebyex1z7igA7+B29KbaKiyzw427og+YOTra8wZk9sbB1OlgPLPiPQg1B23ZJaof1lwy+K6woPx0qCf3U8UUIlgxyfE1qc3D+GxwRiOJAiL0Vdv+59aK6aKGqVaIKDRXmQnG258KEkLzHxtoVGjZdWJJtOtYRgHLIGDHOR6Abnbrq4dx06JhclD3RUGSMEpIrqCpCjUcnVggZ9OtQzWt4LoFzDA0jAaoomkWXbdZAXGNh7zL0GzDpXVx27s7K2a3BVC2/dqNRyW1ZIHQbbZwNgB4VJxvI7cnol4mmK4t1JDJPckp3eXiVF0atWMEINyASSD0HwrtTih0lVtYVXqVaVN8bdFDDOAOtVVBeKCmXYgSTMfeOVZFCfQg7eFa0ugEA7xie4dDnV+sLEg/DGN6mjiXaqLPvL2Fx+ltXUhtatC6Eh/wAWUcHOw612R8wJFbuIe+llVGcLKrhmOd8nTjbOcL0HQVU018CHw537jHvfcXD/AFP1pp5I5kt4Z5DK+kPJMVYg4COYygJxt7jeg+dKNMfablWivmMvBeJ90GZZBLAmqS5uGJCmQ76YVG2x6qBjoPepvikDAEHIIyD6Gkzm7gwkVWQo0ckikh3CQxrku7ZHVpDgZ3O5wRk1K8tcYEjOnetPn2xKIykfgCkZPvAe8Nzseu1QdeOTjLgfv36+ZJ8b/wBGm/qn/gNVp2Lfrrj9hP4jVmcZXNvMB17t/wCA1WXYu36a4/q1/iNORlm/3GP1LaoxRRUHeI3HIh/Llkf/AIn/AHa/8ac7m6SNSzsqKOrMQoHzNJ/G/wCm7L+qf/7UvdsvDwrwyhnJk1AqWJUaQuCF+6faPSpOF5PhRyTSvX9kWgt4hQPqXQQCGyMEEZBz0wRvRBeo/uOj/ssG/I0pcD5JgmtYGuddwxiQjW7BVBQEKqKwAABA8/GkjnTgw4XeRSWrMgYawMk4KtgjPUqRjY58aUWyZ5wipuOnXX7F1Vxx3sIkMavH3gGplBGQM4yQPU4yaL+yFxC0bF1DjqjFWGfIj/tVVdlFkklzcpIA6mLSQ24YGQZyPlQvkyuM4xS3Lf75fMfWs6xjORjzqm+0HltbK5imjTNu5BMeTp1KcsnXYMNx/a8qtSx7g2q6FQW7R5AwAugjJBHTGCcj40oY8zlKUZKmvM7u/X8Q+or00gAySAPM1WPKnLNvO1xeyxhbXU3dRnOnQvVyvlgdPPPpXNw/i/2+V5Z7e5mtkOmKCFNUYwPv+0Mtgjbpv5YFKKd5dK1vt08di0IuIxscLIjHyDAn6A10Zqr+Z7OKaAi24XcxTDBR1gEWMHxKNkjGdqkFtJ5+DSC872OWIOwJJRmCKSuofeHhv1xnrvSiV2h21XK/IeIOIRvq0OraDhsMDpOM4OOm1e4btHzoZWx10kHH0qpuzblwXcE6SSSLCHHsIwUMxXcscEnA04HSuzj/ACmeF2Uz20kjNKyIze7ojyT4eZwNXr60orHtE3BZOHSvEsmTiUSnDSRg+RcA/TNb1cEZBBHmN6QOSrHhtzaJH3cTzaf0gcDvC3idR9ojyIO1TnCOTxFaS2plcxu7FCpKsiNggah1IOfQ+VDWGSU0mkqa8Saiu4e8MSsneY1FFI1YzjJA9TjeuTmPmaKyhMkpz4Kg95j6D9+arrseT+d3GdyI8Z/3g/wrl7WOERwzxsmrMiszFnZ99XgWJwN+gpWpzvtUvgfESLhW6UgHUN/UV675fMfWlcdmdj/qnP8AvZP/ANUg848BjsL+JtJa1chtBJIwDh1znOwII38RSjXJmyY48Uoquv8ABc3ejGcjHn4fWsd+v4h9a4ntLf7NoKp9nCZ04GjQBqzjy2zSHyVydDcvLdyR/oHdhDCSdOnONRGd/IDp19KGk8klJRSu/P8AgswGs15RAAABgDYAeAr1UG4UUUUAVxcW4alxE0UmdLfhOk5G+QR5V20v82xREQ98gde8PWTugv6NjnOQCSBgAkDJG4oUyOouzg5X4GkNzMpiXvI8MswBUlXBUALuPuNkgkE52HSubjc9rBM/fxF9chOvdsAIpK4DA5322xv4Vv5HuYGlmEGArJE+O8MhUZcaWy7gMDvsejDYYrXzFZWssrCWWGORJo2Osrlogqkpv4N9POpOP/qXDW76HKeIcPE6RNFGoMZZtT7rJkARthtm9N9yKgOPcXt5LSYwQNFIhGWzjQNYUDOo6i2/Tap9uD8P+0rMLuIaful0K6RhVQKdtOnWM9dxUZzHwu1W0uVtnimlllVkWMKzqns5RQu+kaScDb6VJhkUuF7c/Dw0Ei0tbmRQyufaJCgyBWbHvFVJyQvifQ+RrzeLLGiuJxIpJXMbscMADg6lXwOQRkHfBOK6LcXsaqqwONJOkmHLAE5KhiudJJ3XxyR0JB839ndShVFo8aKSQkcTgajjJOckk4A3OwAAxUnn18vOy1+SbQScLi1gSagXxISQWDkrvvgAqK12LSieOa5XvGLaYzFKvcxo+2yHDsTtkkHw6AV18ijRwuHWCNKPqGN9mbIx50tcHsrUGEBo459UClHgZHBQ6srlQRI4xq3Iwc5IAzU9e6jDoiyJIwwIPQjB+BqluVrz+S+JtHP7KbxMx/CSCr/DYH4E1dgqH5g5Tt7wDvkyw6OvssP7Q8PQ5FDXPhc6lHeJLpKCAQQQdwRuCPjXmedUUsxCqNyScAD1PhSbadm7Q7QX9zEv4QQR9On7q6f/AOerIR9quri5AOdDvpT/AIV/5YoXU8lf269dDg5ckN9xKW9APcRJ3MTHbUfEj03Y/MVHdtXuW37Un5JVj2tosaKkahEUYCqMAD4Usca7O47ttU1xcPgnSCy4XJzgDTt0A+QoY5cMnicFq3q/qTXLZ/mdv/Uxf3a1XPbT+ut/2H/iFWJwHgP2VNAmllTACrIQdIHkQAfTGfAVCcW7NY7l9c1xcSMNhll2Gc4AC4FEM+OeTDwJa/ga4D7C/AflVU9kJ/nlx+x/1BT4nKrCLuheXONsHUuoAAjSG0Zx4+ewqL4b2YxW764bi4jbGMqy9PI+zgjYdaDJDJKcJJf2kzzbwIXlrJF94jUh8nG67/u+BNVjy5x2aS1PDFDCSSTQG/BEcmUH1XB29SPCrnAqE4fyjFDeTXS+/KAMY2X8RHqxA/f50stmwOU1KOnJ9DbxDg4FjJbwjA7lo0H9ggfXxPrVe9lHMiQmS1mIQs2pC2w140shJ6H2RjPjmrYxSrzF2b2125kOqKQ9WTHtHzKkYz60GbFLijPHuuXkNVQnHb+OWxujE6uBHKpKnI1BDkZqCsuyxF2e6uJE/AG0KR5bVN8S5QSWFYFkkghC6e7iIVSPXIJP138aF7ySi7jXqLHYuf5vP/Wj+AU4cT4tCksVvKM/aA4XIBU6QMqcnqdQwMGobhXZ0ltnuLm4j1dcMuDjpkFSPGpPmXlOK9RBIXVozlHQ4IJ6+HoPoKFMUckMSjWq/Im839mUccb3FoxjaMFymTjAGSVbqpwM4z9Kn+zXj8l1aEzHU8b93rPVhpVgT5n2sZ8cVtm5Nmkj7qW/neI7FdKKWHkXC6j/AJzXceVUWBYIJJLdFz+qIDNkb5YgnPjkYoVhiccnHFUq28WV/wBkB/ndx+x/1BXrto/XW/7D/wAQpm4Z2YxW764bi4jbGMqy7jyI04I28aleaOT4r5FWQsrJnS64yM4yMHYg4H0qb1Ml2fJ3d42tf5JqGYMoYHIYAg+YO4pa7ReA/abJ9IzJF+kT5D2h81zt8K1cK7P+6AV7u5kiXGItZRNjnBCnOPTYUx8Sv0gieWQ4RAWPy8B6noBUHW05wayKtCsOXuOPfWkPDl1BiSsr+VsuD18zkJ8vUVatrbLGiogCqoCqB4ADAFKfZvy2ILczMumWf2yPwJ1VPoc/MeVONGU7NCSgpT3r9OQUUUVB1BRRRQBUbzBZCWE5KjQQ+XTvANO5OjxOM49akqwaESVqhP4Pxdg/euYxan9HHJ3JRpDn3hp2SLOMFuvXYUh9rFi635kK+xIi6W8DpXSR8QfD1p6vOVpnmMYcxwANiQEse7caTCIz7CgD72M6dIG+a12PEIJYjbXRWWAezHO40rIEwpxuSNBIHe5wfPPWyPNywc4fDlp4Pz/BW1jwJNMZkSR9cZmZk+7GCQAu3tOxU+gyNtjXvkK4EfEI3wcKJDgAsdkOwA3J8Knuauz65thrtZJJYVDYQMdcat7wAB9pSOuPmPGoTs2OOJQ/2/4DUnDwOGWMWq1Q2Sc5QhSXtJZZXXV3kqAAt/sgkkIDsMY6eHUb+TuPESFrn7QukaE1o5RM7nLbhdtIGd/qK7peWIu+7z22uCSywoVKxKWyvvApGBvucgsSVBwKl4rOK2EbXEgLF1CKSSokY4BAO7uT1kbfy0jaqnoRhk4rb296mjiHEDBZqCwheZ2wzto7sO7PqJxsQpA6bMQK5+XbGGSbVH9pjVdM3dybrKSGRZssS5zg9SM4UlelaePsyyM1wGjk3FvNDllZc5ELRt7Jc9dJGH2wQQKZOCcPMalpFQTSHMhTOCRsPeJI28BtknahrFcU+nv35EkKzRRUHYFFFFAFFFcXGWcQSFM6tO2Ovrj1xUxVtIrKXDFvwNn8ox6tGtdX4cjNYPE4x1kTrp6jr5UsWIjYR5dMR/pCqKdWVGol3PSvCWymCEEDXPLknx06t67O7xvVv3f4PP73Nq0l7r8jZNfxodLOqk+BIBrD8SjChi6hT0OdjSo90iwza1zO7kHK5wM7bnoPL5Vus9EUpEwyUjRY0IznIycDzLfnUd3SXP8APT6k98bdaa/pvv8ATbx0GYXyEFta4HU5GB86xFxGNjhXUnrsQdhSjaBQkBk/VNI7PgZXUNlBx4bdPjXm7bWZ5I10plEOBj2fE4HToM+hq3dVdX6+tFe+ypOl057XY4Q8QjdtKurEeAINcnE+OpGjFWV3GBpz5nHhUFKoKs8bIWjQ6REpCqDsSWO5OD0+deswt9ljjAI1As2PEDJXV4k75HwqFginbuvbEu1TapUnyfXTQYob4mQoQAFUEnPifCt8V2rbKwOPI0vzsWDv91pcMfDSOmceG9ep1BR3VgSFC+wuFCk77+Jr5df6hNXpe7861qvRef7nqUTgvkJxrXOcdfGsm8TONS5zjGfHyqGd4jJEExoTJ1Y64Gevj0zWbaNRbvKwBZskHy32x8960j26bbSp1bb5Ukm/vQJhb1CQAy5PTfrWqK99ptWkKDgHVnJ8j5GopIlUwLtsDIx8emRWu3TWIlP33aRvy/xrPv2RtKlf5UdH6y/QE+l0pzhgcdd+leRfx/jXx8fLc1AyAEu3/lmUK2OmlR6eG9dMMaSzthcIEK7DGc7fkTWmPt85yUaWrrrq9V5UvqCUkutUbNEVkYA6QDsWxkAkdMnFV9w+14jxCZFvo+7to21sunQHI91epLDPyx8qfeGcJjgDCMEB3Ltkk+0ep9OlduK9g55Y3krifVcjArNFFQbhRRRQBRRRQBRRRQHNxCwSaNo5BlHGCM4/eOlL9/w25EUttEqlJfYSQlVSGIoEK6B7RIAJGNiTnI6U01ihnKCkcU8q21uWOplhjyemohF9cDOBSjfQ2huftAEltKneF3RVwxWMNIuN/bCt72NznrinO/sFmjaN86WGDgkH6ioJeCxXFzc94vRe622yHQFnOOr4AGrwAFSZZYt0lXkEfHobdYAqqFlY942sN3fgWkk3y2sqhyepO+BUnzFZ97azRhdZZGAXzbG3XpvjfwrlXlSAj211uXEhkYAvqDBveA2GVGwx4+dTlC8YyaalsQnDeWUR1kYu5Ufo0kbvO5yPaCsdzk46k4xtipus0VBpGKjsFFFFCwUUUUAVis0UB5CelYePII89vrXuihFESvAcldcskiqQVRiMbdM4GTj1qU016oq0puW5WGOMNjgu+GF21LK8ZxpOnGCMk9CDvud622HD1iXSuTk5JO5YnqSa6qKObaohY4qXFWp5CY8KAleqKqaGMUaazRUUDGmjFZopQMYoxWaKmgc1zaFiCHZCMjbHQ+hHpRaWQjzgkknJY9TXTRWXwYcfHWoCiiitQFFFFAFFFFAFFFFAf//Z" id="251" name="Google Shape;251;p56"/>
          <p:cNvSpPr/>
          <p:nvPr/>
        </p:nvSpPr>
        <p:spPr>
          <a:xfrm>
            <a:off x="1984375" y="1603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2" name="Google Shape;252;p56"/>
          <p:cNvPicPr preferRelativeResize="0"/>
          <p:nvPr/>
        </p:nvPicPr>
        <p:blipFill rotWithShape="1">
          <a:blip r:embed="rId3">
            <a:alphaModFix/>
          </a:blip>
          <a:srcRect b="0" l="0" r="0" t="0"/>
          <a:stretch/>
        </p:blipFill>
        <p:spPr>
          <a:xfrm>
            <a:off x="2130425" y="419100"/>
            <a:ext cx="8026399" cy="6019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57"/>
          <p:cNvPicPr preferRelativeResize="0"/>
          <p:nvPr/>
        </p:nvPicPr>
        <p:blipFill>
          <a:blip r:embed="rId3">
            <a:alphaModFix/>
          </a:blip>
          <a:stretch>
            <a:fillRect/>
          </a:stretch>
        </p:blipFill>
        <p:spPr>
          <a:xfrm>
            <a:off x="1524000" y="85725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58"/>
          <p:cNvPicPr preferRelativeResize="0"/>
          <p:nvPr/>
        </p:nvPicPr>
        <p:blipFill rotWithShape="1">
          <a:blip r:embed="rId3">
            <a:alphaModFix/>
          </a:blip>
          <a:srcRect b="0" l="0" r="0" t="0"/>
          <a:stretch/>
        </p:blipFill>
        <p:spPr>
          <a:xfrm>
            <a:off x="2056598" y="520637"/>
            <a:ext cx="8078800" cy="5816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Google Shape;269;p59"/>
          <p:cNvPicPr preferRelativeResize="0"/>
          <p:nvPr/>
        </p:nvPicPr>
        <p:blipFill>
          <a:blip r:embed="rId3">
            <a:alphaModFix/>
          </a:blip>
          <a:stretch>
            <a:fillRect/>
          </a:stretch>
        </p:blipFill>
        <p:spPr>
          <a:xfrm>
            <a:off x="2169000" y="811650"/>
            <a:ext cx="7853998" cy="5234724"/>
          </a:xfrm>
          <a:prstGeom prst="rect">
            <a:avLst/>
          </a:prstGeom>
          <a:noFill/>
          <a:ln>
            <a:noFill/>
          </a:ln>
        </p:spPr>
      </p:pic>
      <p:pic>
        <p:nvPicPr>
          <p:cNvPr id="270" name="Google Shape;270;p59"/>
          <p:cNvPicPr preferRelativeResize="0"/>
          <p:nvPr/>
        </p:nvPicPr>
        <p:blipFill>
          <a:blip r:embed="rId4">
            <a:alphaModFix/>
          </a:blip>
          <a:stretch>
            <a:fillRect/>
          </a:stretch>
        </p:blipFill>
        <p:spPr>
          <a:xfrm>
            <a:off x="1524000" y="85725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6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77" name="Google Shape;277;p60"/>
          <p:cNvPicPr preferRelativeResize="0"/>
          <p:nvPr/>
        </p:nvPicPr>
        <p:blipFill>
          <a:blip r:embed="rId3">
            <a:alphaModFix/>
          </a:blip>
          <a:stretch>
            <a:fillRect/>
          </a:stretch>
        </p:blipFill>
        <p:spPr>
          <a:xfrm>
            <a:off x="1524000" y="85725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6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4" name="Google Shape;284;p61"/>
          <p:cNvPicPr preferRelativeResize="0"/>
          <p:nvPr/>
        </p:nvPicPr>
        <p:blipFill>
          <a:blip r:embed="rId3">
            <a:alphaModFix/>
          </a:blip>
          <a:stretch>
            <a:fillRect/>
          </a:stretch>
        </p:blipFill>
        <p:spPr>
          <a:xfrm>
            <a:off x="-243725" y="-70425"/>
            <a:ext cx="12588101" cy="7080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62"/>
          <p:cNvPicPr preferRelativeResize="0"/>
          <p:nvPr/>
        </p:nvPicPr>
        <p:blipFill>
          <a:blip r:embed="rId3">
            <a:alphaModFix/>
          </a:blip>
          <a:stretch>
            <a:fillRect/>
          </a:stretch>
        </p:blipFill>
        <p:spPr>
          <a:xfrm>
            <a:off x="685800" y="152400"/>
            <a:ext cx="10640525" cy="5985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63"/>
          <p:cNvPicPr preferRelativeResize="0"/>
          <p:nvPr/>
        </p:nvPicPr>
        <p:blipFill>
          <a:blip r:embed="rId3">
            <a:alphaModFix/>
          </a:blip>
          <a:stretch>
            <a:fillRect/>
          </a:stretch>
        </p:blipFill>
        <p:spPr>
          <a:xfrm>
            <a:off x="152400" y="152400"/>
            <a:ext cx="12192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64"/>
          <p:cNvSpPr txBox="1"/>
          <p:nvPr/>
        </p:nvSpPr>
        <p:spPr>
          <a:xfrm>
            <a:off x="3639322" y="2245965"/>
            <a:ext cx="5200013" cy="1200329"/>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chemeClr val="dk1"/>
                </a:solidFill>
                <a:latin typeface="Calibri"/>
                <a:ea typeface="Calibri"/>
                <a:cs typeface="Calibri"/>
                <a:sym typeface="Calibri"/>
              </a:rPr>
              <a:t>Questions</a:t>
            </a:r>
            <a:r>
              <a:rPr lang="en-US" sz="7200">
                <a:solidFill>
                  <a:schemeClr val="dk1"/>
                </a:solidFill>
                <a:latin typeface="Calibri"/>
                <a:ea typeface="Calibri"/>
                <a:cs typeface="Calibri"/>
                <a:sym typeface="Calibri"/>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65"/>
          <p:cNvSpPr txBox="1"/>
          <p:nvPr/>
        </p:nvSpPr>
        <p:spPr>
          <a:xfrm>
            <a:off x="2209800" y="2057400"/>
            <a:ext cx="7924800"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chemeClr val="dk1"/>
                </a:solidFill>
                <a:latin typeface="Calibri"/>
                <a:ea typeface="Calibri"/>
                <a:cs typeface="Calibri"/>
                <a:sym typeface="Calibri"/>
              </a:rPr>
              <a:t>What is the future of learning?</a:t>
            </a:r>
            <a:endParaRPr b="1" sz="72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48"/>
          <p:cNvSpPr txBox="1"/>
          <p:nvPr/>
        </p:nvSpPr>
        <p:spPr>
          <a:xfrm>
            <a:off x="2823412" y="529393"/>
            <a:ext cx="6593305"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1"/>
                </a:solidFill>
                <a:latin typeface="Calibri"/>
                <a:ea typeface="Calibri"/>
                <a:cs typeface="Calibri"/>
                <a:sym typeface="Calibri"/>
              </a:rPr>
              <a:t>Desired Outcomes</a:t>
            </a:r>
            <a:endParaRPr/>
          </a:p>
        </p:txBody>
      </p:sp>
      <p:sp>
        <p:nvSpPr>
          <p:cNvPr id="184" name="Google Shape;184;p48"/>
          <p:cNvSpPr txBox="1"/>
          <p:nvPr/>
        </p:nvSpPr>
        <p:spPr>
          <a:xfrm>
            <a:off x="2221832" y="1780677"/>
            <a:ext cx="7868652" cy="4524315"/>
          </a:xfrm>
          <a:prstGeom prst="rect">
            <a:avLst/>
          </a:prstGeom>
          <a:noFill/>
          <a:ln>
            <a:noFill/>
          </a:ln>
        </p:spPr>
        <p:txBody>
          <a:bodyPr anchorCtr="0" anchor="t" bIns="45700" lIns="91425" spcFirstLastPara="1" rIns="91425" wrap="square" tIns="45700">
            <a:noAutofit/>
          </a:bodyPr>
          <a:lstStyle/>
          <a:p>
            <a:pPr indent="-742950" lvl="0" marL="742950" marR="0" rtl="0" algn="l">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You will be actively engaged</a:t>
            </a:r>
            <a:endParaRPr/>
          </a:p>
          <a:p>
            <a:pPr indent="-742950" lvl="0" marL="742950" marR="0" rtl="0" algn="l">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Connect your training to Gifted</a:t>
            </a:r>
            <a:endParaRPr/>
          </a:p>
          <a:p>
            <a:pPr indent="-742950" lvl="0" marL="742950" marR="0" rtl="0" algn="l">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You will learn a bit about us</a:t>
            </a:r>
            <a:endParaRPr/>
          </a:p>
          <a:p>
            <a:pPr indent="-742950" lvl="0" marL="742950" marR="0" rtl="0" algn="l">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You will learn about SOLE </a:t>
            </a:r>
            <a:endParaRPr/>
          </a:p>
          <a:p>
            <a:pPr indent="-742950" lvl="0" marL="742950" marR="0" rtl="0" algn="l">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You will leave equipped with the tools to use SOLE in your environment</a:t>
            </a:r>
            <a:endParaRPr/>
          </a:p>
          <a:p>
            <a:pPr indent="-742950" lvl="0" marL="742950" marR="0" rtl="0" algn="l">
              <a:spcBef>
                <a:spcPts val="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You will have time to plan the implementation of SOLE with role-like peers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66"/>
          <p:cNvSpPr txBox="1"/>
          <p:nvPr/>
        </p:nvSpPr>
        <p:spPr>
          <a:xfrm>
            <a:off x="2125580" y="745960"/>
            <a:ext cx="8301789"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dk1"/>
                </a:solidFill>
                <a:latin typeface="Calibri"/>
                <a:ea typeface="Calibri"/>
                <a:cs typeface="Calibri"/>
                <a:sym typeface="Calibri"/>
              </a:rPr>
              <a:t>Schedule your appointments</a:t>
            </a:r>
            <a:endParaRPr/>
          </a:p>
        </p:txBody>
      </p:sp>
      <p:sp>
        <p:nvSpPr>
          <p:cNvPr id="314" name="Google Shape;314;p6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en-US" sz="2400" u="none" cap="none" strike="noStrike">
                <a:solidFill>
                  <a:schemeClr val="dk1"/>
                </a:solidFill>
                <a:latin typeface="Calibri"/>
                <a:ea typeface="Calibri"/>
                <a:cs typeface="Calibri"/>
                <a:sym typeface="Calibri"/>
              </a:rPr>
              <a:t>Meet three people in the room that you do not know and schedule appointments with each of them for later in the presentation.</a:t>
            </a:r>
            <a:r>
              <a:rPr lang="en-US" sz="2400"/>
              <a:t>  Each appointment will be either round 1, 2, or 3.</a:t>
            </a:r>
            <a:endParaRPr sz="2400"/>
          </a:p>
          <a:p>
            <a:pPr indent="0" lvl="0" marL="0" marR="0" rtl="0" algn="l">
              <a:lnSpc>
                <a:spcPct val="90000"/>
              </a:lnSpc>
              <a:spcBef>
                <a:spcPts val="1000"/>
              </a:spcBef>
              <a:spcAft>
                <a:spcPts val="0"/>
              </a:spcAft>
              <a:buClr>
                <a:schemeClr val="dk1"/>
              </a:buClr>
              <a:buSzPts val="3200"/>
              <a:buFont typeface="Arial"/>
              <a:buNone/>
            </a:pPr>
            <a:r>
              <a:t/>
            </a:r>
            <a:endParaRPr sz="2400"/>
          </a:p>
          <a:p>
            <a:pPr indent="0" lvl="0" marL="0" marR="0" rtl="0" algn="l">
              <a:lnSpc>
                <a:spcPct val="90000"/>
              </a:lnSpc>
              <a:spcBef>
                <a:spcPts val="1000"/>
              </a:spcBef>
              <a:spcAft>
                <a:spcPts val="0"/>
              </a:spcAft>
              <a:buClr>
                <a:schemeClr val="dk1"/>
              </a:buClr>
              <a:buSzPts val="3200"/>
              <a:buFont typeface="Arial"/>
              <a:buNone/>
            </a:pPr>
            <a:r>
              <a:rPr lang="en-US" sz="2400"/>
              <a:t>Take 3-5</a:t>
            </a:r>
            <a:r>
              <a:rPr b="0" i="0" lang="en-US" sz="2400" u="none" cap="none" strike="noStrike">
                <a:solidFill>
                  <a:schemeClr val="dk1"/>
                </a:solidFill>
                <a:latin typeface="Calibri"/>
                <a:ea typeface="Calibri"/>
                <a:cs typeface="Calibri"/>
                <a:sym typeface="Calibri"/>
              </a:rPr>
              <a:t> Minutes to do this</a:t>
            </a:r>
            <a:endParaRPr b="0" i="0" sz="2400" u="none" cap="none" strike="noStrike">
              <a:solidFill>
                <a:schemeClr val="dk1"/>
              </a:solidFill>
              <a:latin typeface="Calibri"/>
              <a:ea typeface="Calibri"/>
              <a:cs typeface="Calibri"/>
              <a:sym typeface="Calibri"/>
            </a:endParaRPr>
          </a:p>
        </p:txBody>
      </p:sp>
      <p:pic>
        <p:nvPicPr>
          <p:cNvPr id="315" name="Google Shape;315;p66"/>
          <p:cNvPicPr preferRelativeResize="0"/>
          <p:nvPr>
            <p:ph idx="1" type="body"/>
          </p:nvPr>
        </p:nvPicPr>
        <p:blipFill rotWithShape="1">
          <a:blip r:embed="rId3">
            <a:alphaModFix/>
          </a:blip>
          <a:srcRect b="0" l="0" r="0" t="0"/>
          <a:stretch/>
        </p:blipFill>
        <p:spPr>
          <a:xfrm>
            <a:off x="1219199" y="2554416"/>
            <a:ext cx="4404525" cy="24747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67"/>
          <p:cNvSpPr txBox="1"/>
          <p:nvPr/>
        </p:nvSpPr>
        <p:spPr>
          <a:xfrm>
            <a:off x="2698731" y="1673063"/>
            <a:ext cx="6722347"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21" name="Google Shape;321;p67"/>
          <p:cNvSpPr txBox="1"/>
          <p:nvPr/>
        </p:nvSpPr>
        <p:spPr>
          <a:xfrm>
            <a:off x="914400" y="585788"/>
            <a:ext cx="9524999"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u="sng">
                <a:solidFill>
                  <a:schemeClr val="hlink"/>
                </a:solidFill>
                <a:latin typeface="Calibri"/>
                <a:ea typeface="Calibri"/>
                <a:cs typeface="Calibri"/>
                <a:sym typeface="Calibri"/>
                <a:hlinkClick r:id="rId3"/>
              </a:rPr>
              <a:t>Sugata Mitra: Build a School in the Cloud</a:t>
            </a:r>
            <a:endParaRPr sz="4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2" name="Google Shape;322;p67">
            <a:hlinkClick r:id="rId4"/>
          </p:cNvPr>
          <p:cNvPicPr preferRelativeResize="0"/>
          <p:nvPr/>
        </p:nvPicPr>
        <p:blipFill rotWithShape="1">
          <a:blip r:embed="rId5">
            <a:alphaModFix/>
          </a:blip>
          <a:srcRect b="0" l="0" r="0" t="0"/>
          <a:stretch/>
        </p:blipFill>
        <p:spPr>
          <a:xfrm>
            <a:off x="1219201" y="1673063"/>
            <a:ext cx="6095998" cy="3428999"/>
          </a:xfrm>
          <a:prstGeom prst="rect">
            <a:avLst/>
          </a:prstGeom>
          <a:noFill/>
          <a:ln>
            <a:noFill/>
          </a:ln>
        </p:spPr>
      </p:pic>
      <p:sp>
        <p:nvSpPr>
          <p:cNvPr id="323" name="Google Shape;323;p67"/>
          <p:cNvSpPr txBox="1"/>
          <p:nvPr/>
        </p:nvSpPr>
        <p:spPr>
          <a:xfrm>
            <a:off x="7620000" y="1673063"/>
            <a:ext cx="3505200" cy="38164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Using the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“around the clock” protocol we will unpack three components of Sugata Mitra’s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Ted Talk</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68"/>
          <p:cNvSpPr txBox="1"/>
          <p:nvPr/>
        </p:nvSpPr>
        <p:spPr>
          <a:xfrm>
            <a:off x="1716506" y="280565"/>
            <a:ext cx="8686799" cy="172354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dk1"/>
                </a:solidFill>
                <a:latin typeface="Calibri"/>
                <a:ea typeface="Calibri"/>
                <a:cs typeface="Calibri"/>
                <a:sym typeface="Calibri"/>
              </a:rPr>
              <a:t>Part 1 (0-4) </a:t>
            </a:r>
            <a:endParaRPr/>
          </a:p>
          <a:p>
            <a:pPr indent="0" lvl="0" marL="0" marR="0" rtl="0" algn="ctr">
              <a:spcBef>
                <a:spcPts val="0"/>
              </a:spcBef>
              <a:spcAft>
                <a:spcPts val="0"/>
              </a:spcAft>
              <a:buNone/>
            </a:pPr>
            <a:r>
              <a:rPr b="1" lang="en-US" sz="4400">
                <a:solidFill>
                  <a:schemeClr val="dk1"/>
                </a:solidFill>
                <a:latin typeface="Calibri"/>
                <a:ea typeface="Calibri"/>
                <a:cs typeface="Calibri"/>
                <a:sym typeface="Calibri"/>
              </a:rPr>
              <a:t>Appointment 1</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9" name="Google Shape;329;p68"/>
          <p:cNvPicPr preferRelativeResize="0"/>
          <p:nvPr>
            <p:ph idx="1" type="body"/>
          </p:nvPr>
        </p:nvPicPr>
        <p:blipFill rotWithShape="1">
          <a:blip r:embed="rId3">
            <a:alphaModFix/>
          </a:blip>
          <a:srcRect b="0" l="0" r="0" t="0"/>
          <a:stretch/>
        </p:blipFill>
        <p:spPr>
          <a:xfrm>
            <a:off x="1530350" y="2934494"/>
            <a:ext cx="3797300" cy="2133600"/>
          </a:xfrm>
          <a:prstGeom prst="rect">
            <a:avLst/>
          </a:prstGeom>
          <a:noFill/>
          <a:ln>
            <a:noFill/>
          </a:ln>
        </p:spPr>
      </p:pic>
      <p:sp>
        <p:nvSpPr>
          <p:cNvPr id="330" name="Google Shape;330;p68"/>
          <p:cNvSpPr txBox="1"/>
          <p:nvPr>
            <p:ph idx="2" type="body"/>
          </p:nvPr>
        </p:nvSpPr>
        <p:spPr>
          <a:xfrm>
            <a:off x="6172200" y="1825625"/>
            <a:ext cx="5931600" cy="43515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Find the person that you have scheduled for Appointment 1. </a:t>
            </a:r>
            <a:endParaRPr/>
          </a:p>
          <a:p>
            <a:pPr indent="0" lvl="0" marL="0" marR="0" rtl="0" algn="l">
              <a:lnSpc>
                <a:spcPct val="80000"/>
              </a:lnSpc>
              <a:spcBef>
                <a:spcPts val="1000"/>
              </a:spcBef>
              <a:spcAft>
                <a:spcPts val="0"/>
              </a:spcAft>
              <a:buClr>
                <a:schemeClr val="dk1"/>
              </a:buClr>
              <a:buSzPts val="32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3200"/>
              <a:buFont typeface="Arial"/>
              <a:buNone/>
            </a:pPr>
            <a:r>
              <a:rPr b="0" i="0" lang="en-US" sz="2400" u="none" cap="none" strike="noStrike">
                <a:solidFill>
                  <a:schemeClr val="dk1"/>
                </a:solidFill>
                <a:latin typeface="Calibri"/>
                <a:ea typeface="Calibri"/>
                <a:cs typeface="Calibri"/>
                <a:sym typeface="Calibri"/>
              </a:rPr>
              <a:t>Discuss the video clip</a:t>
            </a:r>
            <a:r>
              <a:rPr lang="en-US" sz="2400"/>
              <a:t> (</a:t>
            </a:r>
            <a:r>
              <a:rPr b="0" i="0" lang="en-US" sz="2400" u="none" cap="none" strike="noStrike">
                <a:solidFill>
                  <a:schemeClr val="dk1"/>
                </a:solidFill>
                <a:latin typeface="Calibri"/>
                <a:ea typeface="Calibri"/>
                <a:cs typeface="Calibri"/>
                <a:sym typeface="Calibri"/>
              </a:rPr>
              <a:t>5 minutes)</a:t>
            </a:r>
            <a:endParaRPr sz="2400"/>
          </a:p>
          <a:p>
            <a:pPr indent="0" lvl="0" marL="0" marR="0" rtl="0" algn="l">
              <a:lnSpc>
                <a:spcPct val="80000"/>
              </a:lnSpc>
              <a:spcBef>
                <a:spcPts val="1000"/>
              </a:spcBef>
              <a:spcAft>
                <a:spcPts val="0"/>
              </a:spcAft>
              <a:buClr>
                <a:schemeClr val="dk1"/>
              </a:buClr>
              <a:buSzPts val="32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3200"/>
              <a:buFont typeface="Arial"/>
              <a:buNone/>
            </a:pPr>
            <a:r>
              <a:rPr b="0" i="0" lang="en-US" sz="2400" u="none" cap="none" strike="noStrike">
                <a:solidFill>
                  <a:schemeClr val="dk1"/>
                </a:solidFill>
                <a:latin typeface="Calibri"/>
                <a:ea typeface="Calibri"/>
                <a:cs typeface="Calibri"/>
                <a:sym typeface="Calibri"/>
              </a:rPr>
              <a:t>Whole Group discussion </a:t>
            </a:r>
            <a:r>
              <a:rPr lang="en-US" sz="2400"/>
              <a:t>(</a:t>
            </a:r>
            <a:r>
              <a:rPr b="0" i="0" lang="en-US" sz="2400" u="none" cap="none" strike="noStrike">
                <a:solidFill>
                  <a:schemeClr val="dk1"/>
                </a:solidFill>
                <a:latin typeface="Calibri"/>
                <a:ea typeface="Calibri"/>
                <a:cs typeface="Calibri"/>
                <a:sym typeface="Calibri"/>
              </a:rPr>
              <a:t>10 minutes)</a:t>
            </a:r>
            <a:endParaRPr sz="2400"/>
          </a:p>
          <a:p>
            <a:pPr indent="-50800" lvl="0" marL="228600" marR="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69"/>
          <p:cNvSpPr txBox="1"/>
          <p:nvPr/>
        </p:nvSpPr>
        <p:spPr>
          <a:xfrm>
            <a:off x="1716506" y="305965"/>
            <a:ext cx="8686799" cy="172354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dk1"/>
                </a:solidFill>
                <a:latin typeface="Calibri"/>
                <a:ea typeface="Calibri"/>
                <a:cs typeface="Calibri"/>
                <a:sym typeface="Calibri"/>
              </a:rPr>
              <a:t>Part 2 (12:37-15:06) </a:t>
            </a:r>
            <a:endParaRPr/>
          </a:p>
          <a:p>
            <a:pPr indent="0" lvl="0" marL="0" marR="0" rtl="0" algn="ctr">
              <a:spcBef>
                <a:spcPts val="0"/>
              </a:spcBef>
              <a:spcAft>
                <a:spcPts val="0"/>
              </a:spcAft>
              <a:buNone/>
            </a:pPr>
            <a:r>
              <a:rPr b="1" lang="en-US" sz="4400">
                <a:solidFill>
                  <a:schemeClr val="dk1"/>
                </a:solidFill>
                <a:latin typeface="Calibri"/>
                <a:ea typeface="Calibri"/>
                <a:cs typeface="Calibri"/>
                <a:sym typeface="Calibri"/>
              </a:rPr>
              <a:t>Appointment 2</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6" name="Google Shape;336;p69"/>
          <p:cNvPicPr preferRelativeResize="0"/>
          <p:nvPr>
            <p:ph idx="1" type="body"/>
          </p:nvPr>
        </p:nvPicPr>
        <p:blipFill rotWithShape="1">
          <a:blip r:embed="rId3">
            <a:alphaModFix/>
          </a:blip>
          <a:srcRect b="0" l="0" r="0" t="0"/>
          <a:stretch/>
        </p:blipFill>
        <p:spPr>
          <a:xfrm>
            <a:off x="1530350" y="2934494"/>
            <a:ext cx="3797300" cy="2133600"/>
          </a:xfrm>
          <a:prstGeom prst="rect">
            <a:avLst/>
          </a:prstGeom>
          <a:noFill/>
          <a:ln>
            <a:noFill/>
          </a:ln>
        </p:spPr>
      </p:pic>
      <p:sp>
        <p:nvSpPr>
          <p:cNvPr id="337" name="Google Shape;337;p6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Find the person that you have scheduled for Appointment 2. </a:t>
            </a:r>
            <a:endParaRPr/>
          </a:p>
          <a:p>
            <a:pPr indent="0" lvl="0" marL="0" marR="0" rtl="0" algn="l">
              <a:lnSpc>
                <a:spcPct val="90000"/>
              </a:lnSpc>
              <a:spcBef>
                <a:spcPts val="1000"/>
              </a:spcBef>
              <a:spcAft>
                <a:spcPts val="0"/>
              </a:spcAft>
              <a:buClr>
                <a:schemeClr val="dk1"/>
              </a:buClr>
              <a:buSzPts val="32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3200"/>
              <a:buFont typeface="Arial"/>
              <a:buNone/>
            </a:pPr>
            <a:r>
              <a:rPr b="0" i="0" lang="en-US" sz="2400" u="none" cap="none" strike="noStrike">
                <a:solidFill>
                  <a:schemeClr val="dk1"/>
                </a:solidFill>
                <a:latin typeface="Calibri"/>
                <a:ea typeface="Calibri"/>
                <a:cs typeface="Calibri"/>
                <a:sym typeface="Calibri"/>
              </a:rPr>
              <a:t>Discuss the video clip</a:t>
            </a:r>
            <a:r>
              <a:rPr lang="en-US" sz="2400"/>
              <a:t> (</a:t>
            </a:r>
            <a:r>
              <a:rPr b="0" i="0" lang="en-US" sz="2400" u="none" cap="none" strike="noStrike">
                <a:solidFill>
                  <a:schemeClr val="dk1"/>
                </a:solidFill>
                <a:latin typeface="Calibri"/>
                <a:ea typeface="Calibri"/>
                <a:cs typeface="Calibri"/>
                <a:sym typeface="Calibri"/>
              </a:rPr>
              <a:t>5 minutes)</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3200"/>
              <a:buFont typeface="Arial"/>
              <a:buNone/>
            </a:pPr>
            <a:r>
              <a:t/>
            </a:r>
            <a:endParaRPr sz="2400"/>
          </a:p>
          <a:p>
            <a:pPr indent="0" lvl="0" marL="0" marR="0" rtl="0" algn="l">
              <a:lnSpc>
                <a:spcPct val="90000"/>
              </a:lnSpc>
              <a:spcBef>
                <a:spcPts val="1000"/>
              </a:spcBef>
              <a:spcAft>
                <a:spcPts val="0"/>
              </a:spcAft>
              <a:buClr>
                <a:schemeClr val="dk1"/>
              </a:buClr>
              <a:buSzPts val="3200"/>
              <a:buFont typeface="Arial"/>
              <a:buNone/>
            </a:pPr>
            <a:r>
              <a:rPr b="0" i="0" lang="en-US" sz="2400" u="none" cap="none" strike="noStrike">
                <a:solidFill>
                  <a:schemeClr val="dk1"/>
                </a:solidFill>
                <a:latin typeface="Calibri"/>
                <a:ea typeface="Calibri"/>
                <a:cs typeface="Calibri"/>
                <a:sym typeface="Calibri"/>
              </a:rPr>
              <a:t>Whole Group discussion </a:t>
            </a:r>
            <a:r>
              <a:rPr lang="en-US" sz="2400"/>
              <a:t>(</a:t>
            </a:r>
            <a:r>
              <a:rPr b="0" i="0" lang="en-US" sz="2400" u="none" cap="none" strike="noStrike">
                <a:solidFill>
                  <a:schemeClr val="dk1"/>
                </a:solidFill>
                <a:latin typeface="Calibri"/>
                <a:ea typeface="Calibri"/>
                <a:cs typeface="Calibri"/>
                <a:sym typeface="Calibri"/>
              </a:rPr>
              <a:t>10 minu</a:t>
            </a:r>
            <a:r>
              <a:rPr lang="en-US" sz="2400"/>
              <a:t>tes)</a:t>
            </a:r>
            <a:endParaRPr sz="2400"/>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70"/>
          <p:cNvSpPr txBox="1"/>
          <p:nvPr/>
        </p:nvSpPr>
        <p:spPr>
          <a:xfrm>
            <a:off x="1716506" y="280565"/>
            <a:ext cx="8686799" cy="172354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dk1"/>
                </a:solidFill>
                <a:latin typeface="Calibri"/>
                <a:ea typeface="Calibri"/>
                <a:cs typeface="Calibri"/>
                <a:sym typeface="Calibri"/>
              </a:rPr>
              <a:t>Part 3 (16:06-19:29)</a:t>
            </a:r>
            <a:endParaRPr/>
          </a:p>
          <a:p>
            <a:pPr indent="0" lvl="0" marL="0" marR="0" rtl="0" algn="ctr">
              <a:spcBef>
                <a:spcPts val="0"/>
              </a:spcBef>
              <a:spcAft>
                <a:spcPts val="0"/>
              </a:spcAft>
              <a:buNone/>
            </a:pPr>
            <a:r>
              <a:rPr b="1" lang="en-US" sz="4400">
                <a:solidFill>
                  <a:schemeClr val="dk1"/>
                </a:solidFill>
                <a:latin typeface="Calibri"/>
                <a:ea typeface="Calibri"/>
                <a:cs typeface="Calibri"/>
                <a:sym typeface="Calibri"/>
              </a:rPr>
              <a:t>Appointment 3</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3" name="Google Shape;343;p70"/>
          <p:cNvPicPr preferRelativeResize="0"/>
          <p:nvPr>
            <p:ph idx="1" type="body"/>
          </p:nvPr>
        </p:nvPicPr>
        <p:blipFill rotWithShape="1">
          <a:blip r:embed="rId3">
            <a:alphaModFix/>
          </a:blip>
          <a:srcRect b="0" l="0" r="0" t="0"/>
          <a:stretch/>
        </p:blipFill>
        <p:spPr>
          <a:xfrm>
            <a:off x="1530350" y="2934494"/>
            <a:ext cx="3797300" cy="2133600"/>
          </a:xfrm>
          <a:prstGeom prst="rect">
            <a:avLst/>
          </a:prstGeom>
          <a:noFill/>
          <a:ln>
            <a:noFill/>
          </a:ln>
        </p:spPr>
      </p:pic>
      <p:sp>
        <p:nvSpPr>
          <p:cNvPr id="344" name="Google Shape;344;p7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Find the person that you have scheduled for Appointment 3 </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3200"/>
              <a:buFont typeface="Arial"/>
              <a:buNone/>
            </a:pPr>
            <a:r>
              <a:t/>
            </a:r>
            <a:endParaRPr sz="2400"/>
          </a:p>
          <a:p>
            <a:pPr indent="0" lvl="0" marL="0" marR="0" rtl="0" algn="l">
              <a:lnSpc>
                <a:spcPct val="90000"/>
              </a:lnSpc>
              <a:spcBef>
                <a:spcPts val="0"/>
              </a:spcBef>
              <a:spcAft>
                <a:spcPts val="0"/>
              </a:spcAft>
              <a:buClr>
                <a:schemeClr val="dk1"/>
              </a:buClr>
              <a:buSzPts val="3200"/>
              <a:buFont typeface="Arial"/>
              <a:buNone/>
            </a:pPr>
            <a:r>
              <a:rPr lang="en-US" sz="2400"/>
              <a:t>D</a:t>
            </a:r>
            <a:r>
              <a:rPr b="0" i="0" lang="en-US" sz="2400" u="none" cap="none" strike="noStrike">
                <a:solidFill>
                  <a:schemeClr val="dk1"/>
                </a:solidFill>
                <a:latin typeface="Calibri"/>
                <a:ea typeface="Calibri"/>
                <a:cs typeface="Calibri"/>
                <a:sym typeface="Calibri"/>
              </a:rPr>
              <a:t>iscuss the video clip</a:t>
            </a:r>
            <a:r>
              <a:rPr lang="en-US" sz="2400"/>
              <a:t> (</a:t>
            </a:r>
            <a:r>
              <a:rPr b="0" i="0" lang="en-US" sz="2400" u="none" cap="none" strike="noStrike">
                <a:solidFill>
                  <a:schemeClr val="dk1"/>
                </a:solidFill>
                <a:latin typeface="Calibri"/>
                <a:ea typeface="Calibri"/>
                <a:cs typeface="Calibri"/>
                <a:sym typeface="Calibri"/>
              </a:rPr>
              <a:t>5 minutes)</a:t>
            </a:r>
            <a:endParaRPr sz="2400"/>
          </a:p>
          <a:p>
            <a:pPr indent="0" lvl="0" marL="0" marR="0" rtl="0" algn="l">
              <a:lnSpc>
                <a:spcPct val="90000"/>
              </a:lnSpc>
              <a:spcBef>
                <a:spcPts val="1000"/>
              </a:spcBef>
              <a:spcAft>
                <a:spcPts val="0"/>
              </a:spcAft>
              <a:buClr>
                <a:schemeClr val="dk1"/>
              </a:buClr>
              <a:buSzPts val="32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3200"/>
              <a:buFont typeface="Arial"/>
              <a:buNone/>
            </a:pPr>
            <a:r>
              <a:rPr b="0" i="0" lang="en-US" sz="2400" u="none" cap="none" strike="noStrike">
                <a:solidFill>
                  <a:schemeClr val="dk1"/>
                </a:solidFill>
                <a:latin typeface="Calibri"/>
                <a:ea typeface="Calibri"/>
                <a:cs typeface="Calibri"/>
                <a:sym typeface="Calibri"/>
              </a:rPr>
              <a:t>Whole Group discussion </a:t>
            </a:r>
            <a:r>
              <a:rPr lang="en-US" sz="2400"/>
              <a:t>(</a:t>
            </a:r>
            <a:r>
              <a:rPr b="0" i="0" lang="en-US" sz="2400" u="none" cap="none" strike="noStrike">
                <a:solidFill>
                  <a:schemeClr val="dk1"/>
                </a:solidFill>
                <a:latin typeface="Calibri"/>
                <a:ea typeface="Calibri"/>
                <a:cs typeface="Calibri"/>
                <a:sym typeface="Calibri"/>
              </a:rPr>
              <a:t>10 minutes</a:t>
            </a:r>
            <a:r>
              <a:rPr lang="en-US" sz="2400">
                <a:latin typeface="Times New Roman"/>
                <a:ea typeface="Times New Roman"/>
                <a:cs typeface="Times New Roman"/>
                <a:sym typeface="Times New Roman"/>
              </a:rPr>
              <a: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71"/>
          <p:cNvSpPr txBox="1"/>
          <p:nvPr/>
        </p:nvSpPr>
        <p:spPr>
          <a:xfrm>
            <a:off x="3790950" y="2590800"/>
            <a:ext cx="4610100"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200">
                <a:solidFill>
                  <a:schemeClr val="dk1"/>
                </a:solidFill>
                <a:latin typeface="Calibri"/>
                <a:ea typeface="Calibri"/>
                <a:cs typeface="Calibri"/>
                <a:sym typeface="Calibri"/>
              </a:rPr>
              <a:t>DO a SOLE </a:t>
            </a:r>
            <a:endParaRPr/>
          </a:p>
          <a:p>
            <a:pPr indent="0" lvl="0" marL="0" marR="0" rtl="0" algn="l">
              <a:spcBef>
                <a:spcPts val="0"/>
              </a:spcBef>
              <a:spcAft>
                <a:spcPts val="0"/>
              </a:spcAft>
              <a:buNone/>
            </a:pPr>
            <a:r>
              <a:t/>
            </a:r>
            <a:endParaRPr sz="5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72"/>
          <p:cNvSpPr txBox="1"/>
          <p:nvPr/>
        </p:nvSpPr>
        <p:spPr>
          <a:xfrm>
            <a:off x="3480884" y="457200"/>
            <a:ext cx="5200013" cy="769441"/>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u="sng">
                <a:solidFill>
                  <a:schemeClr val="hlink"/>
                </a:solidFill>
                <a:latin typeface="Calibri"/>
                <a:ea typeface="Calibri"/>
                <a:cs typeface="Calibri"/>
                <a:sym typeface="Calibri"/>
                <a:hlinkClick r:id="rId3"/>
              </a:rPr>
              <a:t>How to do a SOLE</a:t>
            </a:r>
            <a:endParaRPr sz="4400">
              <a:solidFill>
                <a:schemeClr val="dk1"/>
              </a:solidFill>
              <a:latin typeface="Calibri"/>
              <a:ea typeface="Calibri"/>
              <a:cs typeface="Calibri"/>
              <a:sym typeface="Calibri"/>
            </a:endParaRPr>
          </a:p>
        </p:txBody>
      </p:sp>
      <p:pic>
        <p:nvPicPr>
          <p:cNvPr id="355" name="Google Shape;355;p72">
            <a:hlinkClick r:id="rId4"/>
          </p:cNvPr>
          <p:cNvPicPr preferRelativeResize="0"/>
          <p:nvPr/>
        </p:nvPicPr>
        <p:blipFill rotWithShape="1">
          <a:blip r:embed="rId5">
            <a:alphaModFix/>
          </a:blip>
          <a:srcRect b="12948" l="9390" r="8466" t="13146"/>
          <a:stretch/>
        </p:blipFill>
        <p:spPr>
          <a:xfrm>
            <a:off x="2324100" y="1816100"/>
            <a:ext cx="7513583" cy="382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SOLE in the classroom</a:t>
            </a:r>
            <a:endParaRPr b="1" i="0" sz="4400" u="none" cap="none" strike="noStrike">
              <a:solidFill>
                <a:schemeClr val="dk1"/>
              </a:solidFill>
              <a:latin typeface="Calibri"/>
              <a:ea typeface="Calibri"/>
              <a:cs typeface="Calibri"/>
              <a:sym typeface="Calibri"/>
            </a:endParaRPr>
          </a:p>
        </p:txBody>
      </p:sp>
      <p:sp>
        <p:nvSpPr>
          <p:cNvPr id="361" name="Google Shape;361;p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3330"/>
              <a:buFont typeface="Arial"/>
              <a:buChar char="•"/>
            </a:pPr>
            <a:r>
              <a:rPr b="0" i="0" lang="en-US" sz="3330" u="none" cap="none" strike="noStrike">
                <a:solidFill>
                  <a:schemeClr val="dk1"/>
                </a:solidFill>
                <a:latin typeface="Calibri"/>
                <a:ea typeface="Calibri"/>
                <a:cs typeface="Calibri"/>
                <a:sym typeface="Calibri"/>
              </a:rPr>
              <a:t>Ask a </a:t>
            </a:r>
            <a:r>
              <a:rPr b="1" i="0" lang="en-US" sz="3330" u="none" cap="none" strike="noStrike">
                <a:solidFill>
                  <a:schemeClr val="dk1"/>
                </a:solidFill>
                <a:latin typeface="Calibri"/>
                <a:ea typeface="Calibri"/>
                <a:cs typeface="Calibri"/>
                <a:sym typeface="Calibri"/>
              </a:rPr>
              <a:t>Big Question </a:t>
            </a:r>
            <a:endParaRPr b="1" i="0" sz="3330" u="none" cap="none" strike="noStrike">
              <a:solidFill>
                <a:schemeClr val="dk1"/>
              </a:solidFill>
              <a:latin typeface="Calibri"/>
              <a:ea typeface="Calibri"/>
              <a:cs typeface="Calibri"/>
              <a:sym typeface="Calibri"/>
            </a:endParaRPr>
          </a:p>
          <a:p>
            <a:pPr indent="-325755" lvl="1" marL="800100" marR="0" rtl="0" algn="l">
              <a:lnSpc>
                <a:spcPct val="80000"/>
              </a:lnSpc>
              <a:spcBef>
                <a:spcPts val="0"/>
              </a:spcBef>
              <a:spcAft>
                <a:spcPts val="0"/>
              </a:spcAft>
              <a:buClr>
                <a:schemeClr val="dk1"/>
              </a:buClr>
              <a:buSzPts val="3330"/>
              <a:buFont typeface="Arial"/>
              <a:buChar char="•"/>
            </a:pPr>
            <a:r>
              <a:rPr b="0" i="0" lang="en-US" u="none" cap="none" strike="noStrike">
                <a:solidFill>
                  <a:schemeClr val="dk1"/>
                </a:solidFill>
                <a:latin typeface="Calibri"/>
                <a:ea typeface="Calibri"/>
                <a:cs typeface="Calibri"/>
                <a:sym typeface="Calibri"/>
              </a:rPr>
              <a:t>Aligned to </a:t>
            </a:r>
            <a:r>
              <a:rPr lang="en-US"/>
              <a:t>s</a:t>
            </a:r>
            <a:r>
              <a:rPr b="0" i="0" lang="en-US" u="none" cap="none" strike="noStrike">
                <a:solidFill>
                  <a:schemeClr val="dk1"/>
                </a:solidFill>
                <a:latin typeface="Calibri"/>
                <a:ea typeface="Calibri"/>
                <a:cs typeface="Calibri"/>
                <a:sym typeface="Calibri"/>
              </a:rPr>
              <a:t>tandards (5 minutes)</a:t>
            </a:r>
            <a:endParaRPr/>
          </a:p>
          <a:p>
            <a:pPr indent="-325755" lvl="0" marL="342900" marR="0" rtl="0" algn="l">
              <a:lnSpc>
                <a:spcPct val="80000"/>
              </a:lnSpc>
              <a:spcBef>
                <a:spcPts val="1000"/>
              </a:spcBef>
              <a:spcAft>
                <a:spcPts val="0"/>
              </a:spcAft>
              <a:buClr>
                <a:schemeClr val="dk1"/>
              </a:buClr>
              <a:buSzPts val="3330"/>
              <a:buFont typeface="Arial"/>
              <a:buChar char="•"/>
            </a:pPr>
            <a:r>
              <a:rPr b="0" i="0" lang="en-US" sz="3330" u="none" cap="none" strike="noStrike">
                <a:solidFill>
                  <a:schemeClr val="dk1"/>
                </a:solidFill>
                <a:latin typeface="Calibri"/>
                <a:ea typeface="Calibri"/>
                <a:cs typeface="Calibri"/>
                <a:sym typeface="Calibri"/>
              </a:rPr>
              <a:t>Allow students to </a:t>
            </a:r>
            <a:r>
              <a:rPr b="1" lang="en-US" sz="3330"/>
              <a:t>I</a:t>
            </a:r>
            <a:r>
              <a:rPr b="1" i="0" lang="en-US" sz="3330" u="none" cap="none" strike="noStrike">
                <a:solidFill>
                  <a:schemeClr val="dk1"/>
                </a:solidFill>
                <a:latin typeface="Calibri"/>
                <a:ea typeface="Calibri"/>
                <a:cs typeface="Calibri"/>
                <a:sym typeface="Calibri"/>
              </a:rPr>
              <a:t>nvestigate</a:t>
            </a:r>
            <a:endParaRPr sz="3330"/>
          </a:p>
          <a:p>
            <a:pPr indent="-325755" lvl="1" marL="800100" marR="0" rtl="0" algn="l">
              <a:lnSpc>
                <a:spcPct val="80000"/>
              </a:lnSpc>
              <a:spcBef>
                <a:spcPts val="1000"/>
              </a:spcBef>
              <a:spcAft>
                <a:spcPts val="0"/>
              </a:spcAft>
              <a:buClr>
                <a:schemeClr val="dk1"/>
              </a:buClr>
              <a:buSzPts val="3330"/>
              <a:buFont typeface="Arial"/>
              <a:buChar char="•"/>
            </a:pPr>
            <a:r>
              <a:rPr lang="en-US"/>
              <a:t>Students work on their own in groups </a:t>
            </a:r>
            <a:r>
              <a:rPr b="0" i="0" lang="en-US" sz="2400" u="none" cap="none" strike="noStrike">
                <a:solidFill>
                  <a:schemeClr val="dk1"/>
                </a:solidFill>
                <a:latin typeface="Calibri"/>
                <a:ea typeface="Calibri"/>
                <a:cs typeface="Calibri"/>
                <a:sym typeface="Calibri"/>
              </a:rPr>
              <a:t>(30-40 minutes)</a:t>
            </a:r>
            <a:endParaRPr sz="2400"/>
          </a:p>
          <a:p>
            <a:pPr indent="-342900" lvl="0" marL="342900" marR="0" rtl="0" algn="l">
              <a:lnSpc>
                <a:spcPct val="80000"/>
              </a:lnSpc>
              <a:spcBef>
                <a:spcPts val="1000"/>
              </a:spcBef>
              <a:spcAft>
                <a:spcPts val="0"/>
              </a:spcAft>
              <a:buClr>
                <a:schemeClr val="dk1"/>
              </a:buClr>
              <a:buSzPts val="3330"/>
              <a:buFont typeface="Arial"/>
              <a:buChar char="•"/>
            </a:pPr>
            <a:r>
              <a:rPr b="1" lang="en-US" sz="3330"/>
              <a:t>Review</a:t>
            </a:r>
            <a:r>
              <a:rPr b="0" i="0" lang="en-US" sz="3330" u="none" cap="none" strike="noStrike">
                <a:solidFill>
                  <a:schemeClr val="dk1"/>
                </a:solidFill>
                <a:latin typeface="Calibri"/>
                <a:ea typeface="Calibri"/>
                <a:cs typeface="Calibri"/>
                <a:sym typeface="Calibri"/>
              </a:rPr>
              <a:t> their discoveries and discuss.</a:t>
            </a:r>
            <a:endParaRPr sz="3330"/>
          </a:p>
          <a:p>
            <a:pPr indent="-266700" lvl="1" marL="800100" marR="0" rtl="0" algn="l">
              <a:lnSpc>
                <a:spcPct val="80000"/>
              </a:lnSpc>
              <a:spcBef>
                <a:spcPts val="1000"/>
              </a:spcBef>
              <a:spcAft>
                <a:spcPts val="0"/>
              </a:spcAft>
              <a:buClr>
                <a:schemeClr val="dk1"/>
              </a:buClr>
              <a:buSzPts val="2400"/>
              <a:buFont typeface="Arial"/>
              <a:buChar char="•"/>
            </a:pPr>
            <a:r>
              <a:rPr lang="en-US" sz="2400"/>
              <a:t>Each group takes about 2 minutes </a:t>
            </a:r>
            <a:r>
              <a:rPr b="0" i="0" lang="en-US" sz="2400" u="none" cap="none" strike="noStrike">
                <a:solidFill>
                  <a:schemeClr val="dk1"/>
                </a:solidFill>
                <a:latin typeface="Calibri"/>
                <a:ea typeface="Calibri"/>
                <a:cs typeface="Calibri"/>
                <a:sym typeface="Calibri"/>
              </a:rPr>
              <a:t>(15-25 minutes total)</a:t>
            </a:r>
            <a:endParaRPr sz="2400"/>
          </a:p>
          <a:p>
            <a:pPr indent="-64135" lvl="0" marL="228600" marR="0" rtl="0" algn="l">
              <a:lnSpc>
                <a:spcPct val="80000"/>
              </a:lnSpc>
              <a:spcBef>
                <a:spcPts val="1000"/>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What is the future of teaching?</a:t>
            </a:r>
            <a:endParaRPr b="1" i="0" sz="4400" u="none" cap="none" strike="noStrike">
              <a:solidFill>
                <a:schemeClr val="dk1"/>
              </a:solidFill>
              <a:latin typeface="Calibri"/>
              <a:ea typeface="Calibri"/>
              <a:cs typeface="Calibri"/>
              <a:sym typeface="Calibri"/>
            </a:endParaRPr>
          </a:p>
        </p:txBody>
      </p:sp>
      <p:sp>
        <p:nvSpPr>
          <p:cNvPr id="367" name="Google Shape;367;p7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1"/>
              </a:buClr>
              <a:buSzPts val="3700"/>
              <a:buFont typeface="Arial"/>
              <a:buChar char="•"/>
            </a:pPr>
            <a:r>
              <a:rPr lang="en-US" sz="3700"/>
              <a:t>Get into g</a:t>
            </a:r>
            <a:r>
              <a:rPr b="0" i="0" lang="en-US" sz="3700" u="none" cap="none" strike="noStrike">
                <a:solidFill>
                  <a:schemeClr val="dk1"/>
                </a:solidFill>
                <a:latin typeface="Calibri"/>
                <a:ea typeface="Calibri"/>
                <a:cs typeface="Calibri"/>
                <a:sym typeface="Calibri"/>
              </a:rPr>
              <a:t>roups of 4-5</a:t>
            </a:r>
            <a:endParaRPr/>
          </a:p>
          <a:p>
            <a:pPr indent="-228600" lvl="0" marL="228600" marR="0" rtl="0" algn="l">
              <a:lnSpc>
                <a:spcPct val="80000"/>
              </a:lnSpc>
              <a:spcBef>
                <a:spcPts val="1000"/>
              </a:spcBef>
              <a:spcAft>
                <a:spcPts val="0"/>
              </a:spcAft>
              <a:buClr>
                <a:schemeClr val="dk1"/>
              </a:buClr>
              <a:buSzPts val="3700"/>
              <a:buFont typeface="Arial"/>
              <a:buChar char="•"/>
            </a:pPr>
            <a:r>
              <a:rPr b="0" i="0" lang="en-US" sz="3700" u="none" cap="none" strike="noStrike">
                <a:solidFill>
                  <a:schemeClr val="dk1"/>
                </a:solidFill>
                <a:latin typeface="Calibri"/>
                <a:ea typeface="Calibri"/>
                <a:cs typeface="Calibri"/>
                <a:sym typeface="Calibri"/>
              </a:rPr>
              <a:t>Research and prepare a 1 minute presentation</a:t>
            </a:r>
            <a:r>
              <a:rPr lang="en-US" sz="3700"/>
              <a:t> (30 Minutes)</a:t>
            </a:r>
            <a:endParaRPr b="0" i="0" sz="3700" u="none" cap="none" strike="noStrike">
              <a:solidFill>
                <a:schemeClr val="dk1"/>
              </a:solidFill>
              <a:latin typeface="Calibri"/>
              <a:ea typeface="Calibri"/>
              <a:cs typeface="Calibri"/>
              <a:sym typeface="Calibri"/>
            </a:endParaRPr>
          </a:p>
          <a:p>
            <a:pPr indent="-169544" lvl="2" marL="1143000" marR="0" rtl="0" algn="l">
              <a:lnSpc>
                <a:spcPct val="80000"/>
              </a:lnSpc>
              <a:spcBef>
                <a:spcPts val="500"/>
              </a:spcBef>
              <a:spcAft>
                <a:spcPts val="0"/>
              </a:spcAft>
              <a:buClr>
                <a:schemeClr val="dk1"/>
              </a:buClr>
              <a:buSzPts val="2400"/>
              <a:buFont typeface="Arial"/>
              <a:buChar char="•"/>
            </a:pPr>
            <a:r>
              <a:rPr b="0" i="1" lang="en-US" sz="2400" u="none" cap="none" strike="noStrike">
                <a:solidFill>
                  <a:schemeClr val="dk1"/>
                </a:solidFill>
                <a:latin typeface="Calibri"/>
                <a:ea typeface="Calibri"/>
                <a:cs typeface="Calibri"/>
                <a:sym typeface="Calibri"/>
              </a:rPr>
              <a:t>Be creative</a:t>
            </a:r>
            <a:endParaRPr sz="2400"/>
          </a:p>
          <a:p>
            <a:pPr indent="-169544" lvl="2" marL="1143000" marR="0" rtl="0" algn="l">
              <a:lnSpc>
                <a:spcPct val="80000"/>
              </a:lnSpc>
              <a:spcBef>
                <a:spcPts val="500"/>
              </a:spcBef>
              <a:spcAft>
                <a:spcPts val="0"/>
              </a:spcAft>
              <a:buClr>
                <a:schemeClr val="dk1"/>
              </a:buClr>
              <a:buSzPts val="2400"/>
              <a:buFont typeface="Arial"/>
              <a:buChar char="•"/>
            </a:pPr>
            <a:r>
              <a:rPr b="0" i="1" lang="en-US" sz="2400" u="none" cap="none" strike="noStrike">
                <a:solidFill>
                  <a:schemeClr val="dk1"/>
                </a:solidFill>
                <a:latin typeface="Calibri"/>
                <a:ea typeface="Calibri"/>
                <a:cs typeface="Calibri"/>
                <a:sym typeface="Calibri"/>
              </a:rPr>
              <a:t>Cite at least 2 sources  </a:t>
            </a:r>
            <a:endParaRPr i="1" sz="2400"/>
          </a:p>
          <a:p>
            <a:pPr indent="-169544" lvl="2" marL="1143000" marR="0" rtl="0" algn="l">
              <a:lnSpc>
                <a:spcPct val="80000"/>
              </a:lnSpc>
              <a:spcBef>
                <a:spcPts val="500"/>
              </a:spcBef>
              <a:spcAft>
                <a:spcPts val="0"/>
              </a:spcAft>
              <a:buClr>
                <a:schemeClr val="dk1"/>
              </a:buClr>
              <a:buSzPts val="2400"/>
              <a:buFont typeface="Arial"/>
              <a:buChar char="•"/>
            </a:pPr>
            <a:r>
              <a:rPr b="0" i="1" lang="en-US" sz="2400" u="none" cap="none" strike="noStrike">
                <a:solidFill>
                  <a:schemeClr val="dk1"/>
                </a:solidFill>
                <a:latin typeface="Calibri"/>
                <a:ea typeface="Calibri"/>
                <a:cs typeface="Calibri"/>
                <a:sym typeface="Calibri"/>
              </a:rPr>
              <a:t>Check out what other groups are doing while you are researching</a:t>
            </a:r>
            <a:endParaRPr b="0" i="0" sz="24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3700"/>
              <a:buFont typeface="Arial"/>
              <a:buChar char="•"/>
            </a:pPr>
            <a:r>
              <a:rPr lang="en-US" sz="3700"/>
              <a:t>Review and </a:t>
            </a:r>
            <a:r>
              <a:rPr b="0" i="0" lang="en-US" sz="3700" u="none" cap="none" strike="noStrike">
                <a:solidFill>
                  <a:schemeClr val="dk1"/>
                </a:solidFill>
                <a:latin typeface="Calibri"/>
                <a:ea typeface="Calibri"/>
                <a:cs typeface="Calibri"/>
                <a:sym typeface="Calibri"/>
              </a:rPr>
              <a:t>Discussion</a:t>
            </a:r>
            <a:r>
              <a:rPr lang="en-US" sz="3700"/>
              <a:t> (30 Minutes)</a:t>
            </a:r>
            <a:endParaRPr/>
          </a:p>
          <a:p>
            <a:pPr indent="-64135" lvl="0" marL="228600" marR="0" rtl="0" algn="l">
              <a:lnSpc>
                <a:spcPct val="80000"/>
              </a:lnSpc>
              <a:spcBef>
                <a:spcPts val="1000"/>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SOLE Process Debrief</a:t>
            </a:r>
            <a:endParaRPr b="1" i="0" sz="4400" u="none" cap="none" strike="noStrike">
              <a:solidFill>
                <a:schemeClr val="dk1"/>
              </a:solidFill>
              <a:latin typeface="Calibri"/>
              <a:ea typeface="Calibri"/>
              <a:cs typeface="Calibri"/>
              <a:sym typeface="Calibri"/>
            </a:endParaRPr>
          </a:p>
        </p:txBody>
      </p:sp>
      <p:sp>
        <p:nvSpPr>
          <p:cNvPr id="374" name="Google Shape;374;p75"/>
          <p:cNvSpPr txBox="1"/>
          <p:nvPr>
            <p:ph idx="1" type="body"/>
          </p:nvPr>
        </p:nvSpPr>
        <p:spPr>
          <a:xfrm>
            <a:off x="6553200" y="1864014"/>
            <a:ext cx="5181600" cy="4351338"/>
          </a:xfrm>
          <a:prstGeom prst="rect">
            <a:avLst/>
          </a:prstGeom>
          <a:noFill/>
          <a:ln>
            <a:noFill/>
          </a:ln>
        </p:spPr>
        <p:txBody>
          <a:bodyPr anchorCtr="0" anchor="t" bIns="45700" lIns="91425" spcFirstLastPara="1" rIns="91425" wrap="square" tIns="45700">
            <a:noAutofit/>
          </a:bodyPr>
          <a:lstStyle/>
          <a:p>
            <a:pPr indent="-169545" lvl="0" marL="228600" marR="0" rtl="0" algn="l">
              <a:lnSpc>
                <a:spcPct val="8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How could you see SOLE being used in your environment?</a:t>
            </a:r>
            <a:endParaRPr sz="2400"/>
          </a:p>
          <a:p>
            <a:pPr indent="-169545" lvl="0" marL="228600" marR="0" rtl="0" algn="l">
              <a:lnSpc>
                <a:spcPct val="80000"/>
              </a:lnSpc>
              <a:spcBef>
                <a:spcPts val="100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What </a:t>
            </a:r>
            <a:r>
              <a:rPr b="1" lang="en-US" sz="2400"/>
              <a:t>o</a:t>
            </a:r>
            <a:r>
              <a:rPr b="1" i="0" lang="en-US" sz="2400" u="none" cap="none" strike="noStrike">
                <a:solidFill>
                  <a:schemeClr val="dk1"/>
                </a:solidFill>
                <a:latin typeface="Calibri"/>
                <a:ea typeface="Calibri"/>
                <a:cs typeface="Calibri"/>
                <a:sym typeface="Calibri"/>
              </a:rPr>
              <a:t>pportunities do you see?</a:t>
            </a:r>
            <a:endParaRPr sz="2400"/>
          </a:p>
          <a:p>
            <a:pPr indent="-169545" lvl="0" marL="228600" marR="0" rtl="0" algn="l">
              <a:lnSpc>
                <a:spcPct val="80000"/>
              </a:lnSpc>
              <a:spcBef>
                <a:spcPts val="100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What are some Challenges you anticipate?</a:t>
            </a:r>
            <a:endParaRPr sz="2400"/>
          </a:p>
        </p:txBody>
      </p:sp>
      <p:sp>
        <p:nvSpPr>
          <p:cNvPr id="375" name="Google Shape;375;p75"/>
          <p:cNvSpPr txBox="1"/>
          <p:nvPr>
            <p:ph idx="2" type="body"/>
          </p:nvPr>
        </p:nvSpPr>
        <p:spPr>
          <a:xfrm>
            <a:off x="914400" y="1864014"/>
            <a:ext cx="5181600" cy="4351338"/>
          </a:xfrm>
          <a:prstGeom prst="rect">
            <a:avLst/>
          </a:prstGeom>
          <a:noFill/>
          <a:ln>
            <a:noFill/>
          </a:ln>
        </p:spPr>
        <p:txBody>
          <a:bodyPr anchorCtr="0" anchor="t" bIns="45700" lIns="91425" spcFirstLastPara="1" rIns="91425" wrap="square" tIns="45700">
            <a:noAutofit/>
          </a:bodyPr>
          <a:lstStyle/>
          <a:p>
            <a:pPr indent="-19304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Each SOLE takes one class period</a:t>
            </a:r>
            <a:endParaRPr sz="2400"/>
          </a:p>
          <a:p>
            <a:pPr indent="-19304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Works with any subject area</a:t>
            </a:r>
            <a:endParaRPr sz="2400"/>
          </a:p>
          <a:p>
            <a:pPr indent="-19304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Teachers iterate the SOLE process once a week or once every other week for maximum impact</a:t>
            </a:r>
            <a:endParaRPr sz="2400"/>
          </a:p>
          <a:p>
            <a:pPr indent="-19304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Process is aligned to OTES</a:t>
            </a:r>
            <a:endParaRPr sz="2400"/>
          </a:p>
          <a:p>
            <a:pPr indent="-19304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Resources aligned to Ohio State Standards</a:t>
            </a:r>
            <a:endParaRPr sz="2400"/>
          </a:p>
          <a:p>
            <a:pPr indent="-64135" lvl="0" marL="228600" marR="0" rtl="0" algn="l">
              <a:lnSpc>
                <a:spcPct val="80000"/>
              </a:lnSpc>
              <a:spcBef>
                <a:spcPts val="1000"/>
              </a:spcBef>
              <a:spcAft>
                <a:spcPts val="0"/>
              </a:spcAft>
              <a:buClr>
                <a:schemeClr val="dk1"/>
              </a:buClr>
              <a:buSzPts val="259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49"/>
          <p:cNvSpPr txBox="1"/>
          <p:nvPr/>
        </p:nvSpPr>
        <p:spPr>
          <a:xfrm>
            <a:off x="2823412" y="529393"/>
            <a:ext cx="6593305"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1"/>
                </a:solidFill>
                <a:latin typeface="Calibri"/>
                <a:ea typeface="Calibri"/>
                <a:cs typeface="Calibri"/>
                <a:sym typeface="Calibri"/>
              </a:rPr>
              <a:t>Tentative Agenda</a:t>
            </a:r>
            <a:endParaRPr/>
          </a:p>
        </p:txBody>
      </p:sp>
      <p:graphicFrame>
        <p:nvGraphicFramePr>
          <p:cNvPr id="191" name="Google Shape;191;p49"/>
          <p:cNvGraphicFramePr/>
          <p:nvPr/>
        </p:nvGraphicFramePr>
        <p:xfrm>
          <a:off x="1519650" y="1786475"/>
          <a:ext cx="3000000" cy="3000000"/>
        </p:xfrm>
        <a:graphic>
          <a:graphicData uri="http://schemas.openxmlformats.org/drawingml/2006/table">
            <a:tbl>
              <a:tblPr>
                <a:noFill/>
                <a:tableStyleId>{5AD5B41E-0EF6-479D-A4FF-BA975ECE2FF6}</a:tableStyleId>
              </a:tblPr>
              <a:tblGrid>
                <a:gridCol w="1786450"/>
                <a:gridCol w="7366225"/>
              </a:tblGrid>
              <a:tr h="643375">
                <a:tc>
                  <a:txBody>
                    <a:bodyPr>
                      <a:noAutofit/>
                    </a:bodyPr>
                    <a:lstStyle/>
                    <a:p>
                      <a:pPr indent="0" lvl="0" marL="0" rtl="0" algn="r">
                        <a:spcBef>
                          <a:spcPts val="0"/>
                        </a:spcBef>
                        <a:spcAft>
                          <a:spcPts val="0"/>
                        </a:spcAft>
                        <a:buNone/>
                      </a:pPr>
                      <a:r>
                        <a:rPr lang="en-US" sz="1800"/>
                        <a:t>9 - 10:00</a:t>
                      </a:r>
                      <a:endParaRPr sz="1800"/>
                    </a:p>
                  </a:txBody>
                  <a:tcPr marT="91425" marB="91425" marR="91425" marL="91425"/>
                </a:tc>
                <a:tc>
                  <a:txBody>
                    <a:bodyPr>
                      <a:noAutofit/>
                    </a:bodyPr>
                    <a:lstStyle/>
                    <a:p>
                      <a:pPr indent="0" lvl="0" marL="0" rtl="0" algn="l">
                        <a:spcBef>
                          <a:spcPts val="0"/>
                        </a:spcBef>
                        <a:spcAft>
                          <a:spcPts val="0"/>
                        </a:spcAft>
                        <a:buNone/>
                      </a:pPr>
                      <a:r>
                        <a:rPr lang="en-US" sz="1800"/>
                        <a:t>Introductions &amp; Housekeeping</a:t>
                      </a:r>
                      <a:endParaRPr sz="1800"/>
                    </a:p>
                  </a:txBody>
                  <a:tcPr marT="91425" marB="91425" marR="91425" marL="91425"/>
                </a:tc>
              </a:tr>
              <a:tr h="643375">
                <a:tc>
                  <a:txBody>
                    <a:bodyPr>
                      <a:noAutofit/>
                    </a:bodyPr>
                    <a:lstStyle/>
                    <a:p>
                      <a:pPr indent="0" lvl="0" marL="0" rtl="0" algn="r">
                        <a:spcBef>
                          <a:spcPts val="0"/>
                        </a:spcBef>
                        <a:spcAft>
                          <a:spcPts val="0"/>
                        </a:spcAft>
                        <a:buNone/>
                      </a:pPr>
                      <a:r>
                        <a:rPr lang="en-US" sz="1800"/>
                        <a:t>10 - 11:00</a:t>
                      </a:r>
                      <a:endParaRPr sz="1800"/>
                    </a:p>
                  </a:txBody>
                  <a:tcPr marT="91425" marB="91425" marR="91425" marL="91425"/>
                </a:tc>
                <a:tc>
                  <a:txBody>
                    <a:bodyPr>
                      <a:noAutofit/>
                    </a:bodyPr>
                    <a:lstStyle/>
                    <a:p>
                      <a:pPr indent="0" lvl="0" marL="0" rtl="0" algn="l">
                        <a:spcBef>
                          <a:spcPts val="0"/>
                        </a:spcBef>
                        <a:spcAft>
                          <a:spcPts val="0"/>
                        </a:spcAft>
                        <a:buNone/>
                      </a:pPr>
                      <a:r>
                        <a:rPr lang="en-US" sz="1800"/>
                        <a:t>What is the Future of Learning?</a:t>
                      </a:r>
                      <a:endParaRPr sz="1800"/>
                    </a:p>
                  </a:txBody>
                  <a:tcPr marT="91425" marB="91425" marR="91425" marL="91425"/>
                </a:tc>
              </a:tr>
              <a:tr h="643375">
                <a:tc>
                  <a:txBody>
                    <a:bodyPr>
                      <a:noAutofit/>
                    </a:bodyPr>
                    <a:lstStyle/>
                    <a:p>
                      <a:pPr indent="0" lvl="0" marL="0" rtl="0" algn="r">
                        <a:spcBef>
                          <a:spcPts val="0"/>
                        </a:spcBef>
                        <a:spcAft>
                          <a:spcPts val="0"/>
                        </a:spcAft>
                        <a:buNone/>
                      </a:pPr>
                      <a:r>
                        <a:rPr lang="en-US" sz="1800"/>
                        <a:t>11 - 12:00</a:t>
                      </a:r>
                      <a:endParaRPr sz="1800"/>
                    </a:p>
                  </a:txBody>
                  <a:tcPr marT="91425" marB="91425" marR="91425" marL="91425"/>
                </a:tc>
                <a:tc>
                  <a:txBody>
                    <a:bodyPr>
                      <a:noAutofit/>
                    </a:bodyPr>
                    <a:lstStyle/>
                    <a:p>
                      <a:pPr indent="0" lvl="0" marL="0" rtl="0" algn="l">
                        <a:spcBef>
                          <a:spcPts val="0"/>
                        </a:spcBef>
                        <a:spcAft>
                          <a:spcPts val="0"/>
                        </a:spcAft>
                        <a:buNone/>
                      </a:pPr>
                      <a:r>
                        <a:rPr lang="en-US" sz="1800"/>
                        <a:t>Do a SOLE</a:t>
                      </a:r>
                      <a:endParaRPr sz="1800"/>
                    </a:p>
                  </a:txBody>
                  <a:tcPr marT="91425" marB="91425" marR="91425" marL="91425"/>
                </a:tc>
              </a:tr>
              <a:tr h="643375">
                <a:tc>
                  <a:txBody>
                    <a:bodyPr>
                      <a:noAutofit/>
                    </a:bodyPr>
                    <a:lstStyle/>
                    <a:p>
                      <a:pPr indent="0" lvl="0" marL="0" rtl="0" algn="r">
                        <a:spcBef>
                          <a:spcPts val="0"/>
                        </a:spcBef>
                        <a:spcAft>
                          <a:spcPts val="0"/>
                        </a:spcAft>
                        <a:buNone/>
                      </a:pPr>
                      <a:r>
                        <a:rPr lang="en-US" sz="1800"/>
                        <a:t>12 - 12:30</a:t>
                      </a:r>
                      <a:endParaRPr sz="1800"/>
                    </a:p>
                  </a:txBody>
                  <a:tcPr marT="91425" marB="91425" marR="91425" marL="91425"/>
                </a:tc>
                <a:tc>
                  <a:txBody>
                    <a:bodyPr>
                      <a:noAutofit/>
                    </a:bodyPr>
                    <a:lstStyle/>
                    <a:p>
                      <a:pPr indent="0" lvl="0" marL="0" rtl="0" algn="l">
                        <a:spcBef>
                          <a:spcPts val="0"/>
                        </a:spcBef>
                        <a:spcAft>
                          <a:spcPts val="0"/>
                        </a:spcAft>
                        <a:buNone/>
                      </a:pPr>
                      <a:r>
                        <a:rPr lang="en-US" sz="1800"/>
                        <a:t>Lunch</a:t>
                      </a:r>
                      <a:endParaRPr sz="1800"/>
                    </a:p>
                  </a:txBody>
                  <a:tcPr marT="91425" marB="91425" marR="91425" marL="91425"/>
                </a:tc>
              </a:tr>
              <a:tr h="643375">
                <a:tc>
                  <a:txBody>
                    <a:bodyPr>
                      <a:noAutofit/>
                    </a:bodyPr>
                    <a:lstStyle/>
                    <a:p>
                      <a:pPr indent="0" lvl="0" marL="0" rtl="0" algn="r">
                        <a:spcBef>
                          <a:spcPts val="0"/>
                        </a:spcBef>
                        <a:spcAft>
                          <a:spcPts val="0"/>
                        </a:spcAft>
                        <a:buNone/>
                      </a:pPr>
                      <a:r>
                        <a:rPr lang="en-US" sz="1800"/>
                        <a:t>12:30 - 1:30</a:t>
                      </a:r>
                      <a:endParaRPr sz="1800"/>
                    </a:p>
                  </a:txBody>
                  <a:tcPr marT="91425" marB="91425" marR="91425" marL="91425"/>
                </a:tc>
                <a:tc>
                  <a:txBody>
                    <a:bodyPr>
                      <a:noAutofit/>
                    </a:bodyPr>
                    <a:lstStyle/>
                    <a:p>
                      <a:pPr indent="0" lvl="0" marL="0" rtl="0" algn="l">
                        <a:spcBef>
                          <a:spcPts val="0"/>
                        </a:spcBef>
                        <a:spcAft>
                          <a:spcPts val="0"/>
                        </a:spcAft>
                        <a:buNone/>
                      </a:pPr>
                      <a:r>
                        <a:rPr lang="en-US" sz="1800"/>
                        <a:t>Tools for SOLE in your classroom</a:t>
                      </a:r>
                      <a:endParaRPr sz="1800"/>
                    </a:p>
                  </a:txBody>
                  <a:tcPr marT="91425" marB="91425" marR="91425" marL="91425"/>
                </a:tc>
              </a:tr>
              <a:tr h="643375">
                <a:tc>
                  <a:txBody>
                    <a:bodyPr>
                      <a:noAutofit/>
                    </a:bodyPr>
                    <a:lstStyle/>
                    <a:p>
                      <a:pPr indent="0" lvl="0" marL="0" rtl="0" algn="r">
                        <a:spcBef>
                          <a:spcPts val="0"/>
                        </a:spcBef>
                        <a:spcAft>
                          <a:spcPts val="0"/>
                        </a:spcAft>
                        <a:buNone/>
                      </a:pPr>
                      <a:r>
                        <a:rPr lang="en-US" sz="1800"/>
                        <a:t>1:30 - 2:30</a:t>
                      </a:r>
                      <a:endParaRPr sz="1800"/>
                    </a:p>
                  </a:txBody>
                  <a:tcPr marT="91425" marB="91425" marR="91425" marL="91425"/>
                </a:tc>
                <a:tc>
                  <a:txBody>
                    <a:bodyPr>
                      <a:noAutofit/>
                    </a:bodyPr>
                    <a:lstStyle/>
                    <a:p>
                      <a:pPr indent="0" lvl="0" marL="0" rtl="0" algn="l">
                        <a:spcBef>
                          <a:spcPts val="0"/>
                        </a:spcBef>
                        <a:spcAft>
                          <a:spcPts val="0"/>
                        </a:spcAft>
                        <a:buNone/>
                      </a:pPr>
                      <a:r>
                        <a:rPr lang="en-US" sz="1800"/>
                        <a:t>Plan to do 3 SOLEs in your classroom</a:t>
                      </a:r>
                      <a:endParaRPr sz="1800"/>
                    </a:p>
                  </a:txBody>
                  <a:tcPr marT="91425" marB="91425" marR="91425" marL="91425"/>
                </a:tc>
              </a:tr>
              <a:tr h="643375">
                <a:tc>
                  <a:txBody>
                    <a:bodyPr>
                      <a:noAutofit/>
                    </a:bodyPr>
                    <a:lstStyle/>
                    <a:p>
                      <a:pPr indent="0" lvl="0" marL="0" rtl="0" algn="r">
                        <a:spcBef>
                          <a:spcPts val="0"/>
                        </a:spcBef>
                        <a:spcAft>
                          <a:spcPts val="0"/>
                        </a:spcAft>
                        <a:buNone/>
                      </a:pPr>
                      <a:r>
                        <a:rPr lang="en-US" sz="1800"/>
                        <a:t>2:30 - 3:00</a:t>
                      </a:r>
                      <a:endParaRPr sz="1800"/>
                    </a:p>
                  </a:txBody>
                  <a:tcPr marT="91425" marB="91425" marR="91425" marL="91425"/>
                </a:tc>
                <a:tc>
                  <a:txBody>
                    <a:bodyPr>
                      <a:noAutofit/>
                    </a:bodyPr>
                    <a:lstStyle/>
                    <a:p>
                      <a:pPr indent="0" lvl="0" marL="0" rtl="0" algn="l">
                        <a:spcBef>
                          <a:spcPts val="0"/>
                        </a:spcBef>
                        <a:spcAft>
                          <a:spcPts val="0"/>
                        </a:spcAft>
                        <a:buNone/>
                      </a:pPr>
                      <a:r>
                        <a:rPr lang="en-US" sz="1800"/>
                        <a:t>Wrap up and adjourn</a:t>
                      </a:r>
                      <a:endParaRPr sz="1800"/>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76"/>
          <p:cNvSpPr txBox="1"/>
          <p:nvPr/>
        </p:nvSpPr>
        <p:spPr>
          <a:xfrm>
            <a:off x="1390200" y="1305300"/>
            <a:ext cx="9411600" cy="4247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7200">
                <a:solidFill>
                  <a:schemeClr val="dk1"/>
                </a:solidFill>
                <a:latin typeface="Calibri"/>
                <a:ea typeface="Calibri"/>
                <a:cs typeface="Calibri"/>
                <a:sym typeface="Calibri"/>
              </a:rPr>
              <a:t>Getting familiar with the tools</a:t>
            </a:r>
            <a:endParaRPr sz="72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54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77"/>
          <p:cNvSpPr txBox="1"/>
          <p:nvPr>
            <p:ph type="title"/>
          </p:nvPr>
        </p:nvSpPr>
        <p:spPr>
          <a:xfrm>
            <a:off x="1155404" y="260498"/>
            <a:ext cx="10972800" cy="45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Tools Available – By Platform</a:t>
            </a:r>
            <a:endParaRPr b="1" i="0" sz="4400" u="none" cap="none" strike="noStrike">
              <a:solidFill>
                <a:schemeClr val="dk1"/>
              </a:solidFill>
              <a:latin typeface="Calibri"/>
              <a:ea typeface="Calibri"/>
              <a:cs typeface="Calibri"/>
              <a:sym typeface="Calibri"/>
            </a:endParaRPr>
          </a:p>
        </p:txBody>
      </p:sp>
      <p:pic>
        <p:nvPicPr>
          <p:cNvPr id="386" name="Google Shape;386;p77"/>
          <p:cNvPicPr preferRelativeResize="0"/>
          <p:nvPr>
            <p:ph idx="1" type="body"/>
          </p:nvPr>
        </p:nvPicPr>
        <p:blipFill rotWithShape="1">
          <a:blip r:embed="rId3">
            <a:alphaModFix/>
          </a:blip>
          <a:srcRect b="0" l="0" r="0" t="9764"/>
          <a:stretch/>
        </p:blipFill>
        <p:spPr>
          <a:xfrm>
            <a:off x="924778" y="914400"/>
            <a:ext cx="10124222" cy="5305221"/>
          </a:xfrm>
          <a:prstGeom prst="rect">
            <a:avLst/>
          </a:prstGeom>
          <a:noFill/>
          <a:ln>
            <a:noFill/>
          </a:ln>
        </p:spPr>
      </p:pic>
      <p:sp>
        <p:nvSpPr>
          <p:cNvPr id="387" name="Google Shape;387;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88" name="Google Shape;388;p77"/>
          <p:cNvSpPr txBox="1"/>
          <p:nvPr/>
        </p:nvSpPr>
        <p:spPr>
          <a:xfrm>
            <a:off x="2209800" y="6219621"/>
            <a:ext cx="1828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4"/>
              </a:rPr>
              <a:t>Lesson Summary</a:t>
            </a:r>
            <a:endParaRPr sz="1800">
              <a:solidFill>
                <a:schemeClr val="dk1"/>
              </a:solidFill>
              <a:latin typeface="Calibri"/>
              <a:ea typeface="Calibri"/>
              <a:cs typeface="Calibri"/>
              <a:sym typeface="Calibri"/>
            </a:endParaRPr>
          </a:p>
        </p:txBody>
      </p:sp>
      <p:sp>
        <p:nvSpPr>
          <p:cNvPr id="389" name="Google Shape;389;p77"/>
          <p:cNvSpPr txBox="1"/>
          <p:nvPr/>
        </p:nvSpPr>
        <p:spPr>
          <a:xfrm>
            <a:off x="4087078" y="6219621"/>
            <a:ext cx="1828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alibri"/>
                <a:ea typeface="Calibri"/>
                <a:cs typeface="Calibri"/>
                <a:sym typeface="Calibri"/>
                <a:hlinkClick r:id="rId5"/>
              </a:rPr>
              <a:t>SOLE Approval</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78"/>
          <p:cNvSpPr/>
          <p:nvPr/>
        </p:nvSpPr>
        <p:spPr>
          <a:xfrm>
            <a:off x="2197240" y="1539311"/>
            <a:ext cx="7877906" cy="2308324"/>
          </a:xfrm>
          <a:prstGeom prst="rect">
            <a:avLst/>
          </a:prstGeom>
          <a:noFill/>
          <a:ln>
            <a:noFill/>
          </a:ln>
        </p:spPr>
        <p:txBody>
          <a:bodyPr anchorCtr="0" anchor="t" bIns="45700" lIns="45700" spcFirstLastPara="1" rIns="45700" wrap="square" tIns="45700">
            <a:noAutofit/>
          </a:bodyPr>
          <a:lstStyle/>
          <a:p>
            <a:pPr indent="-228600" lvl="0" marL="4572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228600" lvl="0" marL="4572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228600" lvl="0" marL="4572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228600" lvl="0" marL="4572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p:txBody>
      </p:sp>
      <p:sp>
        <p:nvSpPr>
          <p:cNvPr id="396" name="Google Shape;396;p78"/>
          <p:cNvSpPr txBox="1"/>
          <p:nvPr>
            <p:ph type="title"/>
          </p:nvPr>
        </p:nvSpPr>
        <p:spPr>
          <a:xfrm>
            <a:off x="817418" y="213748"/>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Free tools for support</a:t>
            </a:r>
            <a:endParaRPr b="1" i="0" sz="4400" u="none" cap="none" strike="noStrike">
              <a:solidFill>
                <a:schemeClr val="dk1"/>
              </a:solidFill>
              <a:latin typeface="Calibri"/>
              <a:ea typeface="Calibri"/>
              <a:cs typeface="Calibri"/>
              <a:sym typeface="Calibri"/>
            </a:endParaRPr>
          </a:p>
        </p:txBody>
      </p:sp>
      <p:sp>
        <p:nvSpPr>
          <p:cNvPr id="397" name="Google Shape;397;p78"/>
          <p:cNvSpPr txBox="1"/>
          <p:nvPr>
            <p:ph idx="1" type="body"/>
          </p:nvPr>
        </p:nvSpPr>
        <p:spPr>
          <a:xfrm>
            <a:off x="838200" y="1825625"/>
            <a:ext cx="10515600" cy="41941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300"/>
              <a:buFont typeface="Arial"/>
              <a:buNone/>
            </a:pPr>
            <a:r>
              <a:rPr lang="en-US" sz="4300"/>
              <a:t>On the Web: </a:t>
            </a:r>
            <a:r>
              <a:rPr b="0" i="0" lang="en-US" sz="4300" u="none" cap="none" strike="noStrike">
                <a:solidFill>
                  <a:schemeClr val="dk1"/>
                </a:solidFill>
                <a:latin typeface="Calibri"/>
                <a:ea typeface="Calibri"/>
                <a:cs typeface="Calibri"/>
                <a:sym typeface="Calibri"/>
              </a:rPr>
              <a:t>www.startsole.org</a:t>
            </a:r>
            <a:endParaRPr/>
          </a:p>
          <a:p>
            <a:pPr indent="0" lvl="0" marL="0" marR="0" rtl="0" algn="l">
              <a:lnSpc>
                <a:spcPct val="90000"/>
              </a:lnSpc>
              <a:spcBef>
                <a:spcPts val="1000"/>
              </a:spcBef>
              <a:spcAft>
                <a:spcPts val="0"/>
              </a:spcAft>
              <a:buClr>
                <a:schemeClr val="dk1"/>
              </a:buClr>
              <a:buSzPts val="4300"/>
              <a:buFont typeface="Arial"/>
              <a:buNone/>
            </a:pPr>
            <a:r>
              <a:t/>
            </a:r>
            <a:endParaRPr b="0" i="0" sz="43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4300"/>
              <a:buFont typeface="Arial"/>
              <a:buNone/>
            </a:pPr>
            <a:r>
              <a:rPr b="0" i="0" lang="en-US" sz="4300" u="none" cap="none" strike="noStrike">
                <a:solidFill>
                  <a:schemeClr val="dk1"/>
                </a:solidFill>
                <a:latin typeface="Calibri"/>
                <a:ea typeface="Calibri"/>
                <a:cs typeface="Calibri"/>
                <a:sym typeface="Calibri"/>
              </a:rPr>
              <a:t>IOS/Android</a:t>
            </a:r>
            <a:r>
              <a:rPr lang="en-US" sz="4300"/>
              <a:t> devices</a:t>
            </a:r>
            <a:r>
              <a:rPr b="0" i="0" lang="en-US" sz="4300" u="none" cap="none" strike="noStrike">
                <a:solidFill>
                  <a:schemeClr val="dk1"/>
                </a:solidFill>
                <a:latin typeface="Calibri"/>
                <a:ea typeface="Calibri"/>
                <a:cs typeface="Calibri"/>
                <a:sym typeface="Calibri"/>
              </a:rPr>
              <a:t>:  S</a:t>
            </a:r>
            <a:r>
              <a:rPr lang="en-US" sz="4300"/>
              <a:t>tart</a:t>
            </a:r>
            <a:r>
              <a:rPr b="0" i="0" lang="en-US" sz="4300" u="none" cap="none" strike="noStrike">
                <a:solidFill>
                  <a:schemeClr val="dk1"/>
                </a:solidFill>
                <a:latin typeface="Calibri"/>
                <a:ea typeface="Calibri"/>
                <a:cs typeface="Calibri"/>
                <a:sym typeface="Calibri"/>
              </a:rPr>
              <a:t>SOLE</a:t>
            </a:r>
            <a:endParaRPr/>
          </a:p>
          <a:p>
            <a:pPr indent="0" lvl="0" marL="0" marR="0" rtl="0" algn="l">
              <a:lnSpc>
                <a:spcPct val="90000"/>
              </a:lnSpc>
              <a:spcBef>
                <a:spcPts val="1000"/>
              </a:spcBef>
              <a:spcAft>
                <a:spcPts val="0"/>
              </a:spcAft>
              <a:buClr>
                <a:schemeClr val="dk1"/>
              </a:buClr>
              <a:buSzPts val="4300"/>
              <a:buFont typeface="Arial"/>
              <a:buNone/>
            </a:pPr>
            <a:r>
              <a:t/>
            </a:r>
            <a:endParaRPr b="0" i="0" sz="4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4300"/>
              <a:buFont typeface="Arial"/>
              <a:buNone/>
            </a:pPr>
            <a:r>
              <a:rPr b="0" i="0" lang="en-US" sz="4300" u="none" cap="none" strike="noStrike">
                <a:solidFill>
                  <a:schemeClr val="dk1"/>
                </a:solidFill>
                <a:latin typeface="Calibri"/>
                <a:ea typeface="Calibri"/>
                <a:cs typeface="Calibri"/>
                <a:sym typeface="Calibri"/>
              </a:rPr>
              <a:t>(Time to set up accounts and review tools)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79"/>
          <p:cNvSpPr txBox="1"/>
          <p:nvPr>
            <p:ph type="title"/>
          </p:nvPr>
        </p:nvSpPr>
        <p:spPr>
          <a:xfrm>
            <a:off x="762000" y="456115"/>
            <a:ext cx="10972800" cy="457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Continuous Education Support</a:t>
            </a:r>
            <a:endParaRPr b="1" i="0" sz="4400" u="none" cap="none" strike="noStrike">
              <a:solidFill>
                <a:schemeClr val="dk1"/>
              </a:solidFill>
              <a:latin typeface="Calibri"/>
              <a:ea typeface="Calibri"/>
              <a:cs typeface="Calibri"/>
              <a:sym typeface="Calibri"/>
            </a:endParaRPr>
          </a:p>
        </p:txBody>
      </p:sp>
      <p:pic>
        <p:nvPicPr>
          <p:cNvPr id="403" name="Google Shape;403;p79"/>
          <p:cNvPicPr preferRelativeResize="0"/>
          <p:nvPr>
            <p:ph idx="1" type="body"/>
          </p:nvPr>
        </p:nvPicPr>
        <p:blipFill rotWithShape="1">
          <a:blip r:embed="rId3">
            <a:alphaModFix/>
          </a:blip>
          <a:srcRect b="0" l="0" r="0" t="0"/>
          <a:stretch/>
        </p:blipFill>
        <p:spPr>
          <a:xfrm>
            <a:off x="1828799" y="1073888"/>
            <a:ext cx="8077201" cy="5675638"/>
          </a:xfrm>
          <a:prstGeom prst="rect">
            <a:avLst/>
          </a:prstGeom>
          <a:noFill/>
          <a:ln>
            <a:noFill/>
          </a:ln>
        </p:spPr>
      </p:pic>
      <p:sp>
        <p:nvSpPr>
          <p:cNvPr id="404" name="Google Shape;404;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80"/>
          <p:cNvSpPr txBox="1"/>
          <p:nvPr/>
        </p:nvSpPr>
        <p:spPr>
          <a:xfrm>
            <a:off x="3714750" y="1859338"/>
            <a:ext cx="4762500" cy="313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200">
                <a:solidFill>
                  <a:schemeClr val="dk1"/>
                </a:solidFill>
                <a:latin typeface="Calibri"/>
                <a:ea typeface="Calibri"/>
                <a:cs typeface="Calibri"/>
                <a:sym typeface="Calibri"/>
              </a:rPr>
              <a:t>Grade level group work</a:t>
            </a:r>
            <a:endParaRPr/>
          </a:p>
          <a:p>
            <a:pPr indent="0" lvl="0" marL="0" marR="0" rtl="0" algn="l">
              <a:spcBef>
                <a:spcPts val="0"/>
              </a:spcBef>
              <a:spcAft>
                <a:spcPts val="0"/>
              </a:spcAft>
              <a:buNone/>
            </a:pPr>
            <a:r>
              <a:t/>
            </a:r>
            <a:endParaRPr sz="54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81"/>
          <p:cNvSpPr txBox="1"/>
          <p:nvPr>
            <p:ph type="title"/>
          </p:nvPr>
        </p:nvSpPr>
        <p:spPr>
          <a:xfrm>
            <a:off x="838200" y="442912"/>
            <a:ext cx="10515600" cy="54768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Grade Level Groups</a:t>
            </a:r>
            <a:endParaRPr b="1" i="0" sz="4400" u="none" cap="none" strike="noStrike">
              <a:solidFill>
                <a:schemeClr val="dk1"/>
              </a:solidFill>
              <a:latin typeface="Calibri"/>
              <a:ea typeface="Calibri"/>
              <a:cs typeface="Calibri"/>
              <a:sym typeface="Calibri"/>
            </a:endParaRPr>
          </a:p>
        </p:txBody>
      </p:sp>
      <p:sp>
        <p:nvSpPr>
          <p:cNvPr id="417" name="Google Shape;417;p81"/>
          <p:cNvSpPr txBox="1"/>
          <p:nvPr>
            <p:ph idx="1" type="body"/>
          </p:nvPr>
        </p:nvSpPr>
        <p:spPr>
          <a:xfrm>
            <a:off x="838200" y="1825625"/>
            <a:ext cx="10515600" cy="366077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What will you need to effectively implement SOLE with your students?</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Identify 3 SOLE questions that you plan to use with your students</a:t>
            </a:r>
            <a:endParaRPr/>
          </a:p>
          <a:p>
            <a:pPr indent="-228600" lvl="0" marL="228600" marR="0" rtl="0" algn="l">
              <a:lnSpc>
                <a:spcPct val="90000"/>
              </a:lnSpc>
              <a:spcBef>
                <a:spcPts val="1000"/>
              </a:spcBef>
              <a:spcAft>
                <a:spcPts val="0"/>
              </a:spcAft>
              <a:buClr>
                <a:schemeClr val="dk1"/>
              </a:buClr>
              <a:buSzPts val="4000"/>
              <a:buFont typeface="Arial"/>
              <a:buChar char="•"/>
            </a:pPr>
            <a:r>
              <a:rPr b="0" i="0" lang="en-US" sz="4000" u="none" cap="none" strike="noStrike">
                <a:solidFill>
                  <a:schemeClr val="dk1"/>
                </a:solidFill>
                <a:latin typeface="Calibri"/>
                <a:ea typeface="Calibri"/>
                <a:cs typeface="Calibri"/>
                <a:sym typeface="Calibri"/>
              </a:rPr>
              <a:t>Talk about how you will implement them into your schedule</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82"/>
          <p:cNvSpPr txBox="1"/>
          <p:nvPr/>
        </p:nvSpPr>
        <p:spPr>
          <a:xfrm>
            <a:off x="2661000" y="1720800"/>
            <a:ext cx="6870000" cy="3416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chemeClr val="dk1"/>
                </a:solidFill>
                <a:latin typeface="Calibri"/>
                <a:ea typeface="Calibri"/>
                <a:cs typeface="Calibri"/>
                <a:sym typeface="Calibri"/>
              </a:rPr>
              <a:t>Summary and Plus/Delta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6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Contact: </a:t>
            </a:r>
            <a:endParaRPr b="1" i="0" sz="4400" u="none" cap="none" strike="noStrike">
              <a:solidFill>
                <a:schemeClr val="dk1"/>
              </a:solidFill>
              <a:latin typeface="Calibri"/>
              <a:ea typeface="Calibri"/>
              <a:cs typeface="Calibri"/>
              <a:sym typeface="Calibri"/>
            </a:endParaRPr>
          </a:p>
        </p:txBody>
      </p:sp>
      <p:sp>
        <p:nvSpPr>
          <p:cNvPr id="429" name="Google Shape;429;p83"/>
          <p:cNvSpPr/>
          <p:nvPr/>
        </p:nvSpPr>
        <p:spPr>
          <a:xfrm>
            <a:off x="1397650" y="1690700"/>
            <a:ext cx="9715500" cy="1938900"/>
          </a:xfrm>
          <a:prstGeom prst="rect">
            <a:avLst/>
          </a:prstGeom>
          <a:noFill/>
          <a:ln>
            <a:noFill/>
          </a:ln>
        </p:spPr>
        <p:txBody>
          <a:bodyPr anchorCtr="0" anchor="t" bIns="45700" lIns="91425" spcFirstLastPara="1" rIns="91425" wrap="square" tIns="45700">
            <a:noAutofit/>
          </a:bodyPr>
          <a:lstStyle/>
          <a:p>
            <a:pPr indent="0" lvl="0" marL="0" marR="0" rtl="0" algn="ctr">
              <a:lnSpc>
                <a:spcPct val="60000"/>
              </a:lnSpc>
              <a:spcBef>
                <a:spcPts val="0"/>
              </a:spcBef>
              <a:spcAft>
                <a:spcPts val="0"/>
              </a:spcAft>
              <a:buNone/>
            </a:pPr>
            <a:r>
              <a:rPr b="1" lang="en-US" sz="4400" u="sng">
                <a:solidFill>
                  <a:schemeClr val="hlink"/>
                </a:solidFill>
                <a:latin typeface="Calibri"/>
                <a:ea typeface="Calibri"/>
                <a:cs typeface="Calibri"/>
                <a:sym typeface="Calibri"/>
                <a:hlinkClick r:id="rId3"/>
              </a:rPr>
              <a:t>jeff</a:t>
            </a:r>
            <a:r>
              <a:rPr b="1" lang="en-US" sz="4400" u="sng">
                <a:solidFill>
                  <a:schemeClr val="hlink"/>
                </a:solidFill>
                <a:latin typeface="Calibri"/>
                <a:ea typeface="Calibri"/>
                <a:cs typeface="Calibri"/>
                <a:sym typeface="Calibri"/>
                <a:hlinkClick r:id="rId4"/>
              </a:rPr>
              <a:t>@startsole.org</a:t>
            </a:r>
            <a:endParaRPr b="1" sz="4400">
              <a:solidFill>
                <a:schemeClr val="dk1"/>
              </a:solidFill>
              <a:latin typeface="Calibri"/>
              <a:ea typeface="Calibri"/>
              <a:cs typeface="Calibri"/>
              <a:sym typeface="Calibri"/>
            </a:endParaRPr>
          </a:p>
          <a:p>
            <a:pPr indent="0" lvl="0" marL="0" marR="0" rtl="0" algn="ctr">
              <a:lnSpc>
                <a:spcPct val="60000"/>
              </a:lnSpc>
              <a:spcBef>
                <a:spcPts val="0"/>
              </a:spcBef>
              <a:spcAft>
                <a:spcPts val="0"/>
              </a:spcAft>
              <a:buNone/>
            </a:pPr>
            <a:r>
              <a:t/>
            </a:r>
            <a:endParaRPr b="1" sz="4400">
              <a:solidFill>
                <a:schemeClr val="dk1"/>
              </a:solidFill>
              <a:latin typeface="Calibri"/>
              <a:ea typeface="Calibri"/>
              <a:cs typeface="Calibri"/>
              <a:sym typeface="Calibri"/>
            </a:endParaRPr>
          </a:p>
          <a:p>
            <a:pPr indent="0" lvl="0" marL="0" marR="0" rtl="0" algn="ctr">
              <a:lnSpc>
                <a:spcPct val="60000"/>
              </a:lnSpc>
              <a:spcBef>
                <a:spcPts val="0"/>
              </a:spcBef>
              <a:spcAft>
                <a:spcPts val="0"/>
              </a:spcAft>
              <a:buNone/>
            </a:pPr>
            <a:r>
              <a:rPr b="1" lang="en-US" sz="4400" u="sng">
                <a:solidFill>
                  <a:schemeClr val="hlink"/>
                </a:solidFill>
                <a:latin typeface="Calibri"/>
                <a:ea typeface="Calibri"/>
                <a:cs typeface="Calibri"/>
                <a:sym typeface="Calibri"/>
                <a:hlinkClick r:id="rId5"/>
              </a:rPr>
              <a:t>bgift@esclakeeriewest.org</a:t>
            </a:r>
            <a:endParaRPr b="1" sz="4400">
              <a:solidFill>
                <a:schemeClr val="dk1"/>
              </a:solidFill>
              <a:latin typeface="Calibri"/>
              <a:ea typeface="Calibri"/>
              <a:cs typeface="Calibri"/>
              <a:sym typeface="Calibri"/>
            </a:endParaRPr>
          </a:p>
          <a:p>
            <a:pPr indent="0" lvl="0" marL="0" marR="0" rtl="0" algn="ctr">
              <a:lnSpc>
                <a:spcPct val="60000"/>
              </a:lnSpc>
              <a:spcBef>
                <a:spcPts val="0"/>
              </a:spcBef>
              <a:spcAft>
                <a:spcPts val="0"/>
              </a:spcAft>
              <a:buNone/>
            </a:pPr>
            <a:r>
              <a:rPr b="1" lang="en-US" sz="4400">
                <a:solidFill>
                  <a:schemeClr val="dk1"/>
                </a:solidFill>
                <a:latin typeface="Calibri"/>
                <a:ea typeface="Calibri"/>
                <a:cs typeface="Calibri"/>
                <a:sym typeface="Calibri"/>
              </a:rPr>
              <a:t> twitter @giftedbrenda</a:t>
            </a:r>
            <a:endParaRPr b="1" sz="4400">
              <a:solidFill>
                <a:schemeClr val="dk1"/>
              </a:solidFill>
              <a:latin typeface="Calibri"/>
              <a:ea typeface="Calibri"/>
              <a:cs typeface="Calibri"/>
              <a:sym typeface="Calibri"/>
            </a:endParaRPr>
          </a:p>
          <a:p>
            <a:pPr indent="0" lvl="0" marL="0" marR="0" rtl="0" algn="ctr">
              <a:lnSpc>
                <a:spcPct val="60000"/>
              </a:lnSpc>
              <a:spcBef>
                <a:spcPts val="1800"/>
              </a:spcBef>
              <a:spcAft>
                <a:spcPts val="0"/>
              </a:spcAft>
              <a:buNone/>
            </a:pPr>
            <a:r>
              <a:rPr b="1" lang="en-US" sz="4400">
                <a:solidFill>
                  <a:schemeClr val="dk1"/>
                </a:solidFill>
                <a:latin typeface="Calibri"/>
                <a:ea typeface="Calibri"/>
                <a:cs typeface="Calibri"/>
                <a:sym typeface="Calibri"/>
              </a:rPr>
              <a:t>twitter @startsole</a:t>
            </a:r>
            <a:endParaRPr b="1" sz="4400">
              <a:solidFill>
                <a:schemeClr val="dk1"/>
              </a:solidFill>
              <a:latin typeface="Calibri"/>
              <a:ea typeface="Calibri"/>
              <a:cs typeface="Calibri"/>
              <a:sym typeface="Calibri"/>
            </a:endParaRPr>
          </a:p>
          <a:p>
            <a:pPr indent="0" lvl="0" marL="0" marR="0" rtl="0" algn="ctr">
              <a:lnSpc>
                <a:spcPct val="60000"/>
              </a:lnSpc>
              <a:spcBef>
                <a:spcPts val="1800"/>
              </a:spcBef>
              <a:spcAft>
                <a:spcPts val="0"/>
              </a:spcAft>
              <a:buNone/>
            </a:pPr>
            <a:r>
              <a:rPr b="1" lang="en-US" sz="4400">
                <a:solidFill>
                  <a:schemeClr val="dk1"/>
                </a:solidFill>
                <a:latin typeface="Calibri"/>
                <a:ea typeface="Calibri"/>
                <a:cs typeface="Calibri"/>
                <a:sym typeface="Calibri"/>
              </a:rPr>
              <a:t>facebook.com/startsole</a:t>
            </a:r>
            <a:endParaRPr b="1" sz="4400">
              <a:solidFill>
                <a:schemeClr val="dk1"/>
              </a:solidFill>
              <a:latin typeface="Calibri"/>
              <a:ea typeface="Calibri"/>
              <a:cs typeface="Calibri"/>
              <a:sym typeface="Calibri"/>
            </a:endParaRPr>
          </a:p>
          <a:p>
            <a:pPr indent="0" lvl="0" marL="0" marR="0" rtl="0" algn="ctr">
              <a:lnSpc>
                <a:spcPct val="60000"/>
              </a:lnSpc>
              <a:spcBef>
                <a:spcPts val="1800"/>
              </a:spcBef>
              <a:spcAft>
                <a:spcPts val="0"/>
              </a:spcAft>
              <a:buNone/>
            </a:pPr>
            <a:r>
              <a:rPr b="1" lang="en-US" sz="1800">
                <a:solidFill>
                  <a:schemeClr val="lt1"/>
                </a:solidFill>
                <a:latin typeface="Calibri"/>
                <a:ea typeface="Calibri"/>
                <a:cs typeface="Calibri"/>
                <a:sym typeface="Calibri"/>
              </a:rPr>
              <a:t>@jeffmcclellan9</a:t>
            </a:r>
            <a:endParaRPr sz="1800">
              <a:solidFill>
                <a:schemeClr val="dk1"/>
              </a:solidFill>
              <a:latin typeface="Calibri"/>
              <a:ea typeface="Calibri"/>
              <a:cs typeface="Calibri"/>
              <a:sym typeface="Calibri"/>
            </a:endParaRPr>
          </a:p>
        </p:txBody>
      </p:sp>
      <p:pic>
        <p:nvPicPr>
          <p:cNvPr id="430" name="Google Shape;430;p83"/>
          <p:cNvPicPr preferRelativeResize="0"/>
          <p:nvPr/>
        </p:nvPicPr>
        <p:blipFill>
          <a:blip r:embed="rId6">
            <a:alphaModFix/>
          </a:blip>
          <a:stretch>
            <a:fillRect/>
          </a:stretch>
        </p:blipFill>
        <p:spPr>
          <a:xfrm>
            <a:off x="9600125" y="4492075"/>
            <a:ext cx="1958876" cy="1574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8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Impact of SOLE on</a:t>
            </a:r>
            <a:br>
              <a:rPr b="1" i="0" lang="en-US" sz="4400" u="none" cap="none" strike="noStrike">
                <a:solidFill>
                  <a:schemeClr val="dk1"/>
                </a:solidFill>
                <a:latin typeface="Calibri"/>
                <a:ea typeface="Calibri"/>
                <a:cs typeface="Calibri"/>
                <a:sym typeface="Calibri"/>
              </a:rPr>
            </a:br>
            <a:r>
              <a:rPr b="1" i="0" lang="en-US" sz="4400" u="none" cap="none" strike="noStrike">
                <a:solidFill>
                  <a:schemeClr val="dk1"/>
                </a:solidFill>
                <a:latin typeface="Calibri"/>
                <a:ea typeface="Calibri"/>
                <a:cs typeface="Calibri"/>
                <a:sym typeface="Calibri"/>
              </a:rPr>
              <a:t>Students (Weisblatt, Stiles 2017)</a:t>
            </a:r>
            <a:endParaRPr b="1" i="0" sz="4400" u="none" cap="none" strike="noStrike">
              <a:solidFill>
                <a:schemeClr val="dk1"/>
              </a:solidFill>
              <a:latin typeface="Calibri"/>
              <a:ea typeface="Calibri"/>
              <a:cs typeface="Calibri"/>
              <a:sym typeface="Calibri"/>
            </a:endParaRPr>
          </a:p>
        </p:txBody>
      </p:sp>
      <p:grpSp>
        <p:nvGrpSpPr>
          <p:cNvPr id="436" name="Google Shape;436;p84"/>
          <p:cNvGrpSpPr/>
          <p:nvPr/>
        </p:nvGrpSpPr>
        <p:grpSpPr>
          <a:xfrm>
            <a:off x="841088" y="2565526"/>
            <a:ext cx="10509752" cy="3045965"/>
            <a:chOff x="2888" y="1305401"/>
            <a:chExt cx="10509752" cy="3045965"/>
          </a:xfrm>
        </p:grpSpPr>
        <p:sp>
          <p:nvSpPr>
            <p:cNvPr id="437" name="Google Shape;437;p84"/>
            <p:cNvSpPr/>
            <p:nvPr/>
          </p:nvSpPr>
          <p:spPr>
            <a:xfrm>
              <a:off x="788675" y="3432166"/>
              <a:ext cx="8938200" cy="919200"/>
            </a:xfrm>
            <a:prstGeom prst="rightArrow">
              <a:avLst>
                <a:gd fmla="val 50000" name="adj1"/>
                <a:gd fmla="val 50000" name="adj2"/>
              </a:avLst>
            </a:prstGeom>
            <a:gradFill>
              <a:gsLst>
                <a:gs pos="0">
                  <a:srgbClr val="CFE2F3"/>
                </a:gs>
                <a:gs pos="50000">
                  <a:srgbClr val="3B70C9"/>
                </a:gs>
                <a:gs pos="100000">
                  <a:srgbClr val="2E60B8"/>
                </a:gs>
              </a:gsLst>
              <a:lin ang="0" scaled="0"/>
            </a:gradFill>
            <a:ln cap="flat" cmpd="sng" w="12700">
              <a:solidFill>
                <a:srgbClr val="42719B"/>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4"/>
            <p:cNvSpPr/>
            <p:nvPr/>
          </p:nvSpPr>
          <p:spPr>
            <a:xfrm>
              <a:off x="2888" y="1305401"/>
              <a:ext cx="1681500" cy="1740600"/>
            </a:xfrm>
            <a:prstGeom prst="roundRect">
              <a:avLst>
                <a:gd fmla="val 16667" name="adj"/>
              </a:avLst>
            </a:prstGeom>
            <a:gradFill>
              <a:gsLst>
                <a:gs pos="0">
                  <a:srgbClr val="5E81C9"/>
                </a:gs>
                <a:gs pos="50000">
                  <a:srgbClr val="3B70C9"/>
                </a:gs>
                <a:gs pos="100000">
                  <a:srgbClr val="2E60B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4"/>
            <p:cNvSpPr txBox="1"/>
            <p:nvPr/>
          </p:nvSpPr>
          <p:spPr>
            <a:xfrm>
              <a:off x="84976" y="1387489"/>
              <a:ext cx="1517400" cy="1576500"/>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Calibri"/>
                  <a:ea typeface="Calibri"/>
                  <a:cs typeface="Calibri"/>
                  <a:sym typeface="Calibri"/>
                </a:rPr>
                <a:t>Curious  to use SOLE</a:t>
              </a:r>
              <a:endParaRPr/>
            </a:p>
          </p:txBody>
        </p:sp>
        <p:sp>
          <p:nvSpPr>
            <p:cNvPr id="440" name="Google Shape;440;p84"/>
            <p:cNvSpPr/>
            <p:nvPr/>
          </p:nvSpPr>
          <p:spPr>
            <a:xfrm>
              <a:off x="1768538" y="1305401"/>
              <a:ext cx="1681500" cy="1740600"/>
            </a:xfrm>
            <a:prstGeom prst="roundRect">
              <a:avLst>
                <a:gd fmla="val 16667" name="adj"/>
              </a:avLst>
            </a:prstGeom>
            <a:gradFill>
              <a:gsLst>
                <a:gs pos="0">
                  <a:srgbClr val="5E81C9"/>
                </a:gs>
                <a:gs pos="50000">
                  <a:srgbClr val="3B70C9"/>
                </a:gs>
                <a:gs pos="100000">
                  <a:srgbClr val="2E60B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4"/>
            <p:cNvSpPr txBox="1"/>
            <p:nvPr/>
          </p:nvSpPr>
          <p:spPr>
            <a:xfrm>
              <a:off x="1850626" y="1387489"/>
              <a:ext cx="1517400" cy="1576500"/>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Calibri"/>
                  <a:ea typeface="Calibri"/>
                  <a:cs typeface="Calibri"/>
                  <a:sym typeface="Calibri"/>
                </a:rPr>
                <a:t>Increase ownership over their Learning</a:t>
              </a:r>
              <a:endParaRPr sz="1700">
                <a:solidFill>
                  <a:schemeClr val="lt1"/>
                </a:solidFill>
                <a:latin typeface="Calibri"/>
                <a:ea typeface="Calibri"/>
                <a:cs typeface="Calibri"/>
                <a:sym typeface="Calibri"/>
              </a:endParaRPr>
            </a:p>
          </p:txBody>
        </p:sp>
        <p:sp>
          <p:nvSpPr>
            <p:cNvPr id="442" name="Google Shape;442;p84"/>
            <p:cNvSpPr/>
            <p:nvPr/>
          </p:nvSpPr>
          <p:spPr>
            <a:xfrm>
              <a:off x="3534188" y="1305401"/>
              <a:ext cx="1681500" cy="1740600"/>
            </a:xfrm>
            <a:prstGeom prst="roundRect">
              <a:avLst>
                <a:gd fmla="val 16667" name="adj"/>
              </a:avLst>
            </a:prstGeom>
            <a:gradFill>
              <a:gsLst>
                <a:gs pos="0">
                  <a:srgbClr val="5E81C9"/>
                </a:gs>
                <a:gs pos="50000">
                  <a:srgbClr val="3B70C9"/>
                </a:gs>
                <a:gs pos="100000">
                  <a:srgbClr val="2E60B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4"/>
            <p:cNvSpPr txBox="1"/>
            <p:nvPr/>
          </p:nvSpPr>
          <p:spPr>
            <a:xfrm>
              <a:off x="3616276" y="1387489"/>
              <a:ext cx="1517400" cy="1576500"/>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a:solidFill>
                    <a:schemeClr val="lt1"/>
                  </a:solidFill>
                  <a:latin typeface="Calibri"/>
                  <a:ea typeface="Calibri"/>
                  <a:cs typeface="Calibri"/>
                  <a:sym typeface="Calibri"/>
                </a:rPr>
                <a:t>Increase academic, social and self-management skills</a:t>
              </a:r>
              <a:endParaRPr/>
            </a:p>
          </p:txBody>
        </p:sp>
        <p:sp>
          <p:nvSpPr>
            <p:cNvPr id="444" name="Google Shape;444;p84"/>
            <p:cNvSpPr/>
            <p:nvPr/>
          </p:nvSpPr>
          <p:spPr>
            <a:xfrm>
              <a:off x="5299839" y="1305401"/>
              <a:ext cx="1681500" cy="1740600"/>
            </a:xfrm>
            <a:prstGeom prst="roundRect">
              <a:avLst>
                <a:gd fmla="val 16667" name="adj"/>
              </a:avLst>
            </a:prstGeom>
            <a:gradFill>
              <a:gsLst>
                <a:gs pos="0">
                  <a:srgbClr val="5E81C9"/>
                </a:gs>
                <a:gs pos="50000">
                  <a:srgbClr val="3B70C9"/>
                </a:gs>
                <a:gs pos="100000">
                  <a:srgbClr val="2E60B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4"/>
            <p:cNvSpPr txBox="1"/>
            <p:nvPr/>
          </p:nvSpPr>
          <p:spPr>
            <a:xfrm>
              <a:off x="5381927" y="1387489"/>
              <a:ext cx="1517400" cy="1576500"/>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a:solidFill>
                    <a:schemeClr val="lt1"/>
                  </a:solidFill>
                  <a:latin typeface="Calibri"/>
                  <a:ea typeface="Calibri"/>
                  <a:cs typeface="Calibri"/>
                  <a:sym typeface="Calibri"/>
                </a:rPr>
                <a:t>Capable to apply new skills in other contexts, (E.g. Common school spaces)</a:t>
              </a:r>
              <a:endParaRPr>
                <a:solidFill>
                  <a:schemeClr val="lt1"/>
                </a:solidFill>
                <a:latin typeface="Calibri"/>
                <a:ea typeface="Calibri"/>
                <a:cs typeface="Calibri"/>
                <a:sym typeface="Calibri"/>
              </a:endParaRPr>
            </a:p>
          </p:txBody>
        </p:sp>
        <p:sp>
          <p:nvSpPr>
            <p:cNvPr id="446" name="Google Shape;446;p84"/>
            <p:cNvSpPr/>
            <p:nvPr/>
          </p:nvSpPr>
          <p:spPr>
            <a:xfrm>
              <a:off x="7065489" y="1305401"/>
              <a:ext cx="1681500" cy="1740600"/>
            </a:xfrm>
            <a:prstGeom prst="roundRect">
              <a:avLst>
                <a:gd fmla="val 16667" name="adj"/>
              </a:avLst>
            </a:prstGeom>
            <a:gradFill>
              <a:gsLst>
                <a:gs pos="0">
                  <a:srgbClr val="5E81C9"/>
                </a:gs>
                <a:gs pos="50000">
                  <a:srgbClr val="3B70C9"/>
                </a:gs>
                <a:gs pos="100000">
                  <a:srgbClr val="2E60B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4"/>
            <p:cNvSpPr txBox="1"/>
            <p:nvPr/>
          </p:nvSpPr>
          <p:spPr>
            <a:xfrm>
              <a:off x="7147577" y="1387489"/>
              <a:ext cx="1517400" cy="1576500"/>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a:solidFill>
                    <a:schemeClr val="lt1"/>
                  </a:solidFill>
                  <a:latin typeface="Calibri"/>
                  <a:ea typeface="Calibri"/>
                  <a:cs typeface="Calibri"/>
                  <a:sym typeface="Calibri"/>
                </a:rPr>
                <a:t>Capable of  complex constructs (E.g. meta-cognition)</a:t>
              </a:r>
              <a:endParaRPr/>
            </a:p>
          </p:txBody>
        </p:sp>
        <p:sp>
          <p:nvSpPr>
            <p:cNvPr id="448" name="Google Shape;448;p84"/>
            <p:cNvSpPr/>
            <p:nvPr/>
          </p:nvSpPr>
          <p:spPr>
            <a:xfrm>
              <a:off x="8831140" y="1305401"/>
              <a:ext cx="1681500" cy="1740600"/>
            </a:xfrm>
            <a:prstGeom prst="roundRect">
              <a:avLst>
                <a:gd fmla="val 16667" name="adj"/>
              </a:avLst>
            </a:prstGeom>
            <a:gradFill>
              <a:gsLst>
                <a:gs pos="0">
                  <a:srgbClr val="5E81C9"/>
                </a:gs>
                <a:gs pos="50000">
                  <a:srgbClr val="3B70C9"/>
                </a:gs>
                <a:gs pos="100000">
                  <a:srgbClr val="2E60B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4"/>
            <p:cNvSpPr txBox="1"/>
            <p:nvPr/>
          </p:nvSpPr>
          <p:spPr>
            <a:xfrm>
              <a:off x="8913228" y="1387489"/>
              <a:ext cx="1517400" cy="1576500"/>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None/>
              </a:pPr>
              <a:r>
                <a:rPr lang="en-US" sz="1700">
                  <a:solidFill>
                    <a:schemeClr val="lt1"/>
                  </a:solidFill>
                  <a:latin typeface="Calibri"/>
                  <a:ea typeface="Calibri"/>
                  <a:cs typeface="Calibri"/>
                  <a:sym typeface="Calibri"/>
                </a:rPr>
                <a:t>Transformed relationships to learning</a:t>
              </a:r>
              <a:endParaRPr/>
            </a:p>
          </p:txBody>
        </p:sp>
      </p:grpSp>
      <p:sp>
        <p:nvSpPr>
          <p:cNvPr id="450" name="Google Shape;450;p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8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Impact of SOLE </a:t>
            </a:r>
            <a:br>
              <a:rPr b="1" i="0" lang="en-US" sz="4400" u="none" cap="none" strike="noStrike">
                <a:solidFill>
                  <a:schemeClr val="dk1"/>
                </a:solidFill>
                <a:latin typeface="Calibri"/>
                <a:ea typeface="Calibri"/>
                <a:cs typeface="Calibri"/>
                <a:sym typeface="Calibri"/>
              </a:rPr>
            </a:br>
            <a:r>
              <a:rPr b="1" i="0" lang="en-US" sz="4400" u="none" cap="none" strike="noStrike">
                <a:solidFill>
                  <a:schemeClr val="dk1"/>
                </a:solidFill>
                <a:latin typeface="Calibri"/>
                <a:ea typeface="Calibri"/>
                <a:cs typeface="Calibri"/>
                <a:sym typeface="Calibri"/>
              </a:rPr>
              <a:t>on Teachers (Weisblatt, Stiles 2017)</a:t>
            </a:r>
            <a:endParaRPr b="1" i="0" sz="4400" u="none" cap="none" strike="noStrike">
              <a:solidFill>
                <a:schemeClr val="dk1"/>
              </a:solidFill>
              <a:latin typeface="Calibri"/>
              <a:ea typeface="Calibri"/>
              <a:cs typeface="Calibri"/>
              <a:sym typeface="Calibri"/>
            </a:endParaRPr>
          </a:p>
        </p:txBody>
      </p:sp>
      <p:grpSp>
        <p:nvGrpSpPr>
          <p:cNvPr id="456" name="Google Shape;456;p85"/>
          <p:cNvGrpSpPr/>
          <p:nvPr/>
        </p:nvGrpSpPr>
        <p:grpSpPr>
          <a:xfrm>
            <a:off x="843462" y="3131026"/>
            <a:ext cx="10505131" cy="3045989"/>
            <a:chOff x="5262" y="1305401"/>
            <a:chExt cx="10505131" cy="3045989"/>
          </a:xfrm>
        </p:grpSpPr>
        <p:sp>
          <p:nvSpPr>
            <p:cNvPr id="457" name="Google Shape;457;p85"/>
            <p:cNvSpPr/>
            <p:nvPr/>
          </p:nvSpPr>
          <p:spPr>
            <a:xfrm>
              <a:off x="788675" y="3552490"/>
              <a:ext cx="8938200" cy="798900"/>
            </a:xfrm>
            <a:prstGeom prst="rightArrow">
              <a:avLst>
                <a:gd fmla="val 50000" name="adj1"/>
                <a:gd fmla="val 50000" name="adj2"/>
              </a:avLst>
            </a:prstGeom>
            <a:gradFill>
              <a:gsLst>
                <a:gs pos="0">
                  <a:srgbClr val="CFE2F3"/>
                </a:gs>
                <a:gs pos="50000">
                  <a:srgbClr val="3B70C9"/>
                </a:gs>
                <a:gs pos="100000">
                  <a:srgbClr val="2E60B8"/>
                </a:gs>
              </a:gsLst>
              <a:lin ang="0" scaled="0"/>
            </a:gradFill>
            <a:ln cap="flat" cmpd="sng" w="12700">
              <a:solidFill>
                <a:srgbClr val="42719B"/>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5"/>
            <p:cNvSpPr/>
            <p:nvPr/>
          </p:nvSpPr>
          <p:spPr>
            <a:xfrm>
              <a:off x="5262" y="1305401"/>
              <a:ext cx="2531400" cy="1740600"/>
            </a:xfrm>
            <a:prstGeom prst="roundRect">
              <a:avLst>
                <a:gd fmla="val 16667" name="adj"/>
              </a:avLst>
            </a:prstGeom>
            <a:gradFill>
              <a:gsLst>
                <a:gs pos="0">
                  <a:srgbClr val="5E81C9"/>
                </a:gs>
                <a:gs pos="50000">
                  <a:srgbClr val="3B70C9"/>
                </a:gs>
                <a:gs pos="100000">
                  <a:srgbClr val="2E60B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5"/>
            <p:cNvSpPr txBox="1"/>
            <p:nvPr/>
          </p:nvSpPr>
          <p:spPr>
            <a:xfrm>
              <a:off x="90228" y="1390367"/>
              <a:ext cx="2361300" cy="1570500"/>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None/>
              </a:pPr>
              <a:r>
                <a:rPr lang="en-US" sz="2700">
                  <a:solidFill>
                    <a:schemeClr val="lt1"/>
                  </a:solidFill>
                  <a:latin typeface="Calibri"/>
                  <a:ea typeface="Calibri"/>
                  <a:cs typeface="Calibri"/>
                  <a:sym typeface="Calibri"/>
                </a:rPr>
                <a:t>Introduce SOLE</a:t>
              </a:r>
              <a:endParaRPr/>
            </a:p>
          </p:txBody>
        </p:sp>
        <p:sp>
          <p:nvSpPr>
            <p:cNvPr id="460" name="Google Shape;460;p85"/>
            <p:cNvSpPr/>
            <p:nvPr/>
          </p:nvSpPr>
          <p:spPr>
            <a:xfrm>
              <a:off x="2663173" y="1305401"/>
              <a:ext cx="2531400" cy="1740600"/>
            </a:xfrm>
            <a:prstGeom prst="roundRect">
              <a:avLst>
                <a:gd fmla="val 16667" name="adj"/>
              </a:avLst>
            </a:prstGeom>
            <a:gradFill>
              <a:gsLst>
                <a:gs pos="0">
                  <a:srgbClr val="5E81C9"/>
                </a:gs>
                <a:gs pos="50000">
                  <a:srgbClr val="3B70C9"/>
                </a:gs>
                <a:gs pos="100000">
                  <a:srgbClr val="2E60B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5"/>
            <p:cNvSpPr txBox="1"/>
            <p:nvPr/>
          </p:nvSpPr>
          <p:spPr>
            <a:xfrm>
              <a:off x="2748139" y="1390367"/>
              <a:ext cx="2361300" cy="1570500"/>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None/>
              </a:pPr>
              <a:r>
                <a:rPr lang="en-US" sz="2700">
                  <a:solidFill>
                    <a:schemeClr val="lt1"/>
                  </a:solidFill>
                  <a:latin typeface="Calibri"/>
                  <a:ea typeface="Calibri"/>
                  <a:cs typeface="Calibri"/>
                  <a:sym typeface="Calibri"/>
                </a:rPr>
                <a:t>Develop facilitative skills for SOLE </a:t>
              </a:r>
              <a:endParaRPr/>
            </a:p>
          </p:txBody>
        </p:sp>
        <p:sp>
          <p:nvSpPr>
            <p:cNvPr id="462" name="Google Shape;462;p85"/>
            <p:cNvSpPr/>
            <p:nvPr/>
          </p:nvSpPr>
          <p:spPr>
            <a:xfrm>
              <a:off x="5321083" y="1305401"/>
              <a:ext cx="2531400" cy="1740600"/>
            </a:xfrm>
            <a:prstGeom prst="roundRect">
              <a:avLst>
                <a:gd fmla="val 16667" name="adj"/>
              </a:avLst>
            </a:prstGeom>
            <a:gradFill>
              <a:gsLst>
                <a:gs pos="0">
                  <a:srgbClr val="5E81C9"/>
                </a:gs>
                <a:gs pos="50000">
                  <a:srgbClr val="3B70C9"/>
                </a:gs>
                <a:gs pos="100000">
                  <a:srgbClr val="2E60B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5"/>
            <p:cNvSpPr txBox="1"/>
            <p:nvPr/>
          </p:nvSpPr>
          <p:spPr>
            <a:xfrm>
              <a:off x="5406049" y="1390367"/>
              <a:ext cx="2361300" cy="1570500"/>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None/>
              </a:pPr>
              <a:r>
                <a:rPr lang="en-US" sz="2700">
                  <a:solidFill>
                    <a:schemeClr val="lt1"/>
                  </a:solidFill>
                  <a:latin typeface="Calibri"/>
                  <a:ea typeface="Calibri"/>
                  <a:cs typeface="Calibri"/>
                  <a:sym typeface="Calibri"/>
                </a:rPr>
                <a:t>Transform their  relationship to teaching</a:t>
              </a:r>
              <a:endParaRPr sz="2700">
                <a:solidFill>
                  <a:schemeClr val="lt1"/>
                </a:solidFill>
                <a:latin typeface="Calibri"/>
                <a:ea typeface="Calibri"/>
                <a:cs typeface="Calibri"/>
                <a:sym typeface="Calibri"/>
              </a:endParaRPr>
            </a:p>
          </p:txBody>
        </p:sp>
        <p:sp>
          <p:nvSpPr>
            <p:cNvPr id="464" name="Google Shape;464;p85"/>
            <p:cNvSpPr/>
            <p:nvPr/>
          </p:nvSpPr>
          <p:spPr>
            <a:xfrm>
              <a:off x="7978993" y="1305401"/>
              <a:ext cx="2531400" cy="1740600"/>
            </a:xfrm>
            <a:prstGeom prst="roundRect">
              <a:avLst>
                <a:gd fmla="val 16667" name="adj"/>
              </a:avLst>
            </a:prstGeom>
            <a:gradFill>
              <a:gsLst>
                <a:gs pos="0">
                  <a:srgbClr val="5E81C9"/>
                </a:gs>
                <a:gs pos="50000">
                  <a:srgbClr val="3B70C9"/>
                </a:gs>
                <a:gs pos="100000">
                  <a:srgbClr val="2E60B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5"/>
            <p:cNvSpPr txBox="1"/>
            <p:nvPr/>
          </p:nvSpPr>
          <p:spPr>
            <a:xfrm>
              <a:off x="8063959" y="1390367"/>
              <a:ext cx="2361300" cy="1570500"/>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None/>
              </a:pPr>
              <a:r>
                <a:rPr lang="en-US" sz="2700">
                  <a:solidFill>
                    <a:schemeClr val="lt1"/>
                  </a:solidFill>
                  <a:latin typeface="Calibri"/>
                  <a:ea typeface="Calibri"/>
                  <a:cs typeface="Calibri"/>
                  <a:sym typeface="Calibri"/>
                </a:rPr>
                <a:t>Adopt and employ other pedagogies</a:t>
              </a:r>
              <a:endParaRPr sz="2700">
                <a:solidFill>
                  <a:schemeClr val="lt1"/>
                </a:solidFill>
                <a:latin typeface="Calibri"/>
                <a:ea typeface="Calibri"/>
                <a:cs typeface="Calibri"/>
                <a:sym typeface="Calibri"/>
              </a:endParaRPr>
            </a:p>
          </p:txBody>
        </p:sp>
      </p:grpSp>
      <p:sp>
        <p:nvSpPr>
          <p:cNvPr id="466" name="Google Shape;466;p8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5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Housekeeping</a:t>
            </a:r>
            <a:endParaRPr/>
          </a:p>
        </p:txBody>
      </p:sp>
      <p:sp>
        <p:nvSpPr>
          <p:cNvPr id="198" name="Google Shape;198;p50"/>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Restrooms</a:t>
            </a:r>
            <a:endParaRPr/>
          </a:p>
          <a:p>
            <a:pPr indent="0" lvl="0" marL="0" rtl="0" algn="l">
              <a:spcBef>
                <a:spcPts val="1000"/>
              </a:spcBef>
              <a:spcAft>
                <a:spcPts val="0"/>
              </a:spcAft>
              <a:buNone/>
            </a:pPr>
            <a:r>
              <a:rPr lang="en-US"/>
              <a:t>Cell Phones</a:t>
            </a:r>
            <a:endParaRPr/>
          </a:p>
          <a:p>
            <a:pPr indent="0" lvl="0" marL="0" rtl="0" algn="l">
              <a:spcBef>
                <a:spcPts val="1000"/>
              </a:spcBef>
              <a:spcAft>
                <a:spcPts val="0"/>
              </a:spcAft>
              <a:buNone/>
            </a:pPr>
            <a:r>
              <a:rPr lang="en-US"/>
              <a:t>Snacks</a:t>
            </a:r>
            <a:endParaRPr/>
          </a:p>
          <a:p>
            <a:pPr indent="0" lvl="0" marL="0" rtl="0" algn="l">
              <a:spcBef>
                <a:spcPts val="1000"/>
              </a:spcBef>
              <a:spcAft>
                <a:spcPts val="0"/>
              </a:spcAft>
              <a:buNone/>
            </a:pPr>
            <a:r>
              <a:rPr lang="en-US"/>
              <a:t>Lunch</a:t>
            </a:r>
            <a:endParaRPr/>
          </a:p>
          <a:p>
            <a:pPr indent="0" lvl="0" marL="0" rtl="0" algn="l">
              <a:spcBef>
                <a:spcPts val="1000"/>
              </a:spcBef>
              <a:spcAft>
                <a:spcPts val="0"/>
              </a:spcAft>
              <a:buNone/>
            </a:pPr>
            <a:r>
              <a:rPr lang="en-US"/>
              <a:t>Parking Lot</a:t>
            </a:r>
            <a:endParaRPr/>
          </a:p>
          <a:p>
            <a:pPr indent="0" lvl="0" marL="0" rtl="0" algn="l">
              <a:spcBef>
                <a:spcPts val="1000"/>
              </a:spcBef>
              <a:spcAft>
                <a:spcPts val="0"/>
              </a:spcAft>
              <a:buNone/>
            </a:pPr>
            <a:r>
              <a:t/>
            </a:r>
            <a:endParaRPr/>
          </a:p>
        </p:txBody>
      </p:sp>
      <p:sp>
        <p:nvSpPr>
          <p:cNvPr id="199" name="Google Shape;199;p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86"/>
          <p:cNvSpPr txBox="1"/>
          <p:nvPr>
            <p:ph type="title"/>
          </p:nvPr>
        </p:nvSpPr>
        <p:spPr>
          <a:xfrm>
            <a:off x="852055" y="533400"/>
            <a:ext cx="10515600" cy="776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900"/>
              <a:buFont typeface="Calibri"/>
              <a:buNone/>
            </a:pPr>
            <a:r>
              <a:rPr b="1" i="0" lang="en-US" sz="4900" u="none" cap="none" strike="noStrike">
                <a:solidFill>
                  <a:schemeClr val="dk1"/>
                </a:solidFill>
                <a:latin typeface="Calibri"/>
                <a:ea typeface="Calibri"/>
                <a:cs typeface="Calibri"/>
                <a:sym typeface="Calibri"/>
              </a:rPr>
              <a:t>Critical Thinking through SOLE</a:t>
            </a:r>
            <a:endParaRPr b="0" i="0" sz="4400" u="none" cap="none" strike="noStrike">
              <a:solidFill>
                <a:schemeClr val="dk1"/>
              </a:solidFill>
              <a:latin typeface="Calibri"/>
              <a:ea typeface="Calibri"/>
              <a:cs typeface="Calibri"/>
              <a:sym typeface="Calibri"/>
            </a:endParaRPr>
          </a:p>
        </p:txBody>
      </p:sp>
      <p:sp>
        <p:nvSpPr>
          <p:cNvPr id="472" name="Google Shape;472;p86"/>
          <p:cNvSpPr txBox="1"/>
          <p:nvPr>
            <p:ph idx="1" type="body"/>
          </p:nvPr>
        </p:nvSpPr>
        <p:spPr>
          <a:xfrm>
            <a:off x="838200" y="1825625"/>
            <a:ext cx="10515600" cy="4270500"/>
          </a:xfrm>
          <a:prstGeom prst="rect">
            <a:avLst/>
          </a:prstGeom>
          <a:noFill/>
          <a:ln>
            <a:noFill/>
          </a:ln>
        </p:spPr>
        <p:txBody>
          <a:bodyPr anchorCtr="0" anchor="t" bIns="45700" lIns="91425" spcFirstLastPara="1" rIns="91425" wrap="square" tIns="45700">
            <a:noAutofit/>
          </a:bodyPr>
          <a:lstStyle/>
          <a:p>
            <a:pPr indent="-412750" lvl="0" marL="457200" marR="0" rtl="0" algn="l">
              <a:lnSpc>
                <a:spcPct val="80000"/>
              </a:lnSpc>
              <a:spcBef>
                <a:spcPts val="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We learn by making mistakes </a:t>
            </a:r>
            <a:r>
              <a:rPr b="0" i="0" lang="en-US" sz="3000" u="none" cap="none" strike="noStrike">
                <a:solidFill>
                  <a:srgbClr val="00A200"/>
                </a:solidFill>
                <a:latin typeface="Calibri"/>
                <a:ea typeface="Calibri"/>
                <a:cs typeface="Calibri"/>
                <a:sym typeface="Calibri"/>
              </a:rPr>
              <a:t>(Weekly iteration)</a:t>
            </a:r>
            <a:endParaRPr sz="3000"/>
          </a:p>
          <a:p>
            <a:pPr indent="-412750" lvl="0" marL="457200" marR="0" rtl="0" algn="l">
              <a:lnSpc>
                <a:spcPct val="80000"/>
              </a:lnSpc>
              <a:spcBef>
                <a:spcPts val="10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We are reflective problem solvers who consider various points of view </a:t>
            </a:r>
            <a:r>
              <a:rPr b="0" i="0" lang="en-US" sz="3000" u="none" cap="none" strike="noStrike">
                <a:solidFill>
                  <a:srgbClr val="00A200"/>
                </a:solidFill>
                <a:latin typeface="Calibri"/>
                <a:ea typeface="Calibri"/>
                <a:cs typeface="Calibri"/>
                <a:sym typeface="Calibri"/>
              </a:rPr>
              <a:t>(presentations)</a:t>
            </a:r>
            <a:endParaRPr sz="3000"/>
          </a:p>
          <a:p>
            <a:pPr indent="-412750" lvl="0" marL="457200" marR="0" rtl="0" algn="l">
              <a:lnSpc>
                <a:spcPct val="80000"/>
              </a:lnSpc>
              <a:spcBef>
                <a:spcPts val="10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We collaboratively solve problems in both conventional and innovative ways </a:t>
            </a:r>
            <a:r>
              <a:rPr b="0" i="0" lang="en-US" sz="3000" u="none" cap="none" strike="noStrike">
                <a:solidFill>
                  <a:srgbClr val="00A200"/>
                </a:solidFill>
                <a:latin typeface="Calibri"/>
                <a:ea typeface="Calibri"/>
                <a:cs typeface="Calibri"/>
                <a:sym typeface="Calibri"/>
              </a:rPr>
              <a:t>(self organized)</a:t>
            </a:r>
            <a:endParaRPr sz="3000"/>
          </a:p>
          <a:p>
            <a:pPr indent="-412750" lvl="0" marL="457200" marR="0" rtl="0" algn="l">
              <a:lnSpc>
                <a:spcPct val="80000"/>
              </a:lnSpc>
              <a:spcBef>
                <a:spcPts val="10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We explore real-world issues and solve authentic problems using digital tools and resources </a:t>
            </a:r>
            <a:r>
              <a:rPr b="0" i="1" lang="en-US" sz="3000" u="none" cap="none" strike="noStrike">
                <a:solidFill>
                  <a:srgbClr val="00A200"/>
                </a:solidFill>
                <a:latin typeface="Calibri"/>
                <a:ea typeface="Calibri"/>
                <a:cs typeface="Calibri"/>
                <a:sym typeface="Calibri"/>
              </a:rPr>
              <a:t>(web based research)</a:t>
            </a:r>
            <a:endParaRPr sz="3000"/>
          </a:p>
          <a:p>
            <a:pPr indent="-64135" lvl="0" marL="228600" marR="0" rtl="0" algn="l">
              <a:lnSpc>
                <a:spcPct val="80000"/>
              </a:lnSpc>
              <a:spcBef>
                <a:spcPts val="1000"/>
              </a:spcBef>
              <a:spcAft>
                <a:spcPts val="0"/>
              </a:spcAft>
              <a:buClr>
                <a:schemeClr val="dk1"/>
              </a:buClr>
              <a:buSzPts val="2590"/>
              <a:buFont typeface="Arial"/>
              <a:buNone/>
            </a:pPr>
            <a:r>
              <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87"/>
          <p:cNvSpPr txBox="1"/>
          <p:nvPr>
            <p:ph type="title"/>
          </p:nvPr>
        </p:nvSpPr>
        <p:spPr>
          <a:xfrm>
            <a:off x="838200" y="304800"/>
            <a:ext cx="10515600" cy="63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10"/>
              <a:buFont typeface="Calibri"/>
              <a:buNone/>
            </a:pPr>
            <a:r>
              <a:rPr b="1" i="0" lang="en-US" sz="4410" u="none" cap="none" strike="noStrike">
                <a:solidFill>
                  <a:schemeClr val="dk1"/>
                </a:solidFill>
                <a:latin typeface="Calibri"/>
                <a:ea typeface="Calibri"/>
                <a:cs typeface="Calibri"/>
                <a:sym typeface="Calibri"/>
              </a:rPr>
              <a:t>Collaboration through SOLE</a:t>
            </a:r>
            <a:endParaRPr b="0" i="0" sz="3959" u="none" cap="none" strike="noStrike">
              <a:solidFill>
                <a:schemeClr val="dk1"/>
              </a:solidFill>
              <a:latin typeface="Calibri"/>
              <a:ea typeface="Calibri"/>
              <a:cs typeface="Calibri"/>
              <a:sym typeface="Calibri"/>
            </a:endParaRPr>
          </a:p>
        </p:txBody>
      </p:sp>
      <p:sp>
        <p:nvSpPr>
          <p:cNvPr id="478" name="Google Shape;478;p87"/>
          <p:cNvSpPr txBox="1"/>
          <p:nvPr>
            <p:ph idx="1" type="body"/>
          </p:nvPr>
        </p:nvSpPr>
        <p:spPr>
          <a:xfrm>
            <a:off x="838200" y="1143000"/>
            <a:ext cx="10515600" cy="5410200"/>
          </a:xfrm>
          <a:prstGeom prst="rect">
            <a:avLst/>
          </a:prstGeom>
          <a:noFill/>
          <a:ln>
            <a:noFill/>
          </a:ln>
        </p:spPr>
        <p:txBody>
          <a:bodyPr anchorCtr="0" anchor="t" bIns="45700" lIns="91425" spcFirstLastPara="1" rIns="91425" wrap="square" tIns="45700">
            <a:noAutofit/>
          </a:bodyPr>
          <a:lstStyle/>
          <a:p>
            <a:pPr indent="-398145" lvl="0" marL="457200" marR="0" rtl="0" algn="l">
              <a:lnSpc>
                <a:spcPct val="70000"/>
              </a:lnSpc>
              <a:spcBef>
                <a:spcPts val="0"/>
              </a:spcBef>
              <a:spcAft>
                <a:spcPts val="0"/>
              </a:spcAft>
              <a:buClr>
                <a:schemeClr val="dk1"/>
              </a:buClr>
              <a:buSzPts val="2400"/>
              <a:buFont typeface="Arial"/>
              <a:buChar char="•"/>
            </a:pPr>
            <a:r>
              <a:rPr i="0" lang="en-US" sz="2400" u="none" cap="none" strike="noStrike">
                <a:solidFill>
                  <a:schemeClr val="dk1"/>
                </a:solidFill>
              </a:rPr>
              <a:t>We share ideas, questions, and possible solutions to address perceived problems.</a:t>
            </a:r>
            <a:r>
              <a:rPr i="0" lang="en-US" sz="2400" u="none" cap="none" strike="noStrike">
                <a:solidFill>
                  <a:srgbClr val="00A200"/>
                </a:solidFill>
              </a:rPr>
              <a:t>(Self organized, Presentations)</a:t>
            </a:r>
            <a:endParaRPr sz="2400"/>
          </a:p>
          <a:p>
            <a:pPr indent="-398145" lvl="0" marL="457200" marR="0" rtl="0" algn="l">
              <a:lnSpc>
                <a:spcPct val="70000"/>
              </a:lnSpc>
              <a:spcBef>
                <a:spcPts val="1000"/>
              </a:spcBef>
              <a:spcAft>
                <a:spcPts val="0"/>
              </a:spcAft>
              <a:buClr>
                <a:schemeClr val="dk1"/>
              </a:buClr>
              <a:buSzPts val="2400"/>
              <a:buFont typeface="Arial"/>
              <a:buChar char="•"/>
            </a:pPr>
            <a:r>
              <a:rPr i="0" lang="en-US" sz="2400" u="none" cap="none" strike="noStrike">
                <a:solidFill>
                  <a:schemeClr val="dk1"/>
                </a:solidFill>
              </a:rPr>
              <a:t>We solve problems more efficiently when we work with others and share responsibility to achieve a common goal </a:t>
            </a:r>
            <a:r>
              <a:rPr i="0" lang="en-US" sz="2400" u="none" cap="none" strike="noStrike">
                <a:solidFill>
                  <a:srgbClr val="00A200"/>
                </a:solidFill>
              </a:rPr>
              <a:t>(Self organized, weekly implantation)</a:t>
            </a:r>
            <a:endParaRPr sz="2400"/>
          </a:p>
          <a:p>
            <a:pPr indent="-398145" lvl="0" marL="457200" marR="0" rtl="0" algn="l">
              <a:lnSpc>
                <a:spcPct val="70000"/>
              </a:lnSpc>
              <a:spcBef>
                <a:spcPts val="1000"/>
              </a:spcBef>
              <a:spcAft>
                <a:spcPts val="0"/>
              </a:spcAft>
              <a:buClr>
                <a:schemeClr val="dk1"/>
              </a:buClr>
              <a:buSzPts val="2400"/>
              <a:buFont typeface="Arial"/>
              <a:buChar char="•"/>
            </a:pPr>
            <a:r>
              <a:rPr i="0" lang="en-US" sz="2400" u="none" cap="none" strike="noStrike">
                <a:solidFill>
                  <a:schemeClr val="dk1"/>
                </a:solidFill>
              </a:rPr>
              <a:t>Work effectively and respectfully with diverse groups. </a:t>
            </a:r>
            <a:r>
              <a:rPr i="0" lang="en-US" sz="2400" u="none" cap="none" strike="noStrike">
                <a:solidFill>
                  <a:srgbClr val="00A200"/>
                </a:solidFill>
              </a:rPr>
              <a:t>(Weekly implementation)</a:t>
            </a:r>
            <a:endParaRPr sz="2400"/>
          </a:p>
          <a:p>
            <a:pPr indent="-398145" lvl="0" marL="457200" marR="0" rtl="0" algn="l">
              <a:lnSpc>
                <a:spcPct val="70000"/>
              </a:lnSpc>
              <a:spcBef>
                <a:spcPts val="1000"/>
              </a:spcBef>
              <a:spcAft>
                <a:spcPts val="0"/>
              </a:spcAft>
              <a:buClr>
                <a:schemeClr val="dk1"/>
              </a:buClr>
              <a:buSzPts val="2400"/>
              <a:buFont typeface="Arial"/>
              <a:buChar char="•"/>
            </a:pPr>
            <a:r>
              <a:rPr i="0" lang="en-US" sz="2400" u="none" cap="none" strike="noStrike">
                <a:solidFill>
                  <a:schemeClr val="dk1"/>
                </a:solidFill>
              </a:rPr>
              <a:t>Value other team members’ contributions. </a:t>
            </a:r>
            <a:r>
              <a:rPr i="0" lang="en-US" sz="2400" u="none" cap="none" strike="noStrike">
                <a:solidFill>
                  <a:srgbClr val="00A200"/>
                </a:solidFill>
              </a:rPr>
              <a:t>(SOLE process)</a:t>
            </a:r>
            <a:endParaRPr sz="2400"/>
          </a:p>
          <a:p>
            <a:pPr indent="-398145" lvl="0" marL="457200" marR="0" rtl="0" algn="l">
              <a:lnSpc>
                <a:spcPct val="70000"/>
              </a:lnSpc>
              <a:spcBef>
                <a:spcPts val="1000"/>
              </a:spcBef>
              <a:spcAft>
                <a:spcPts val="0"/>
              </a:spcAft>
              <a:buClr>
                <a:schemeClr val="dk1"/>
              </a:buClr>
              <a:buSzPts val="2400"/>
              <a:buFont typeface="Arial"/>
              <a:buChar char="•"/>
            </a:pPr>
            <a:r>
              <a:rPr i="0" lang="en-US" sz="2400" u="none" cap="none" strike="noStrike">
                <a:solidFill>
                  <a:schemeClr val="dk1"/>
                </a:solidFill>
              </a:rPr>
              <a:t>Use digital tools/resources to collaborate in responsible respectful ways. </a:t>
            </a:r>
            <a:r>
              <a:rPr i="0" lang="en-US" sz="2400" u="none" cap="none" strike="noStrike">
                <a:solidFill>
                  <a:srgbClr val="00A200"/>
                </a:solidFill>
              </a:rPr>
              <a:t>(Web based research, Self Organized Groups)</a:t>
            </a:r>
            <a:endParaRPr sz="2400"/>
          </a:p>
          <a:p>
            <a:pPr indent="-64135" lvl="0" marL="228600" marR="0" rtl="0" algn="l">
              <a:lnSpc>
                <a:spcPct val="70000"/>
              </a:lnSpc>
              <a:spcBef>
                <a:spcPts val="1000"/>
              </a:spcBef>
              <a:spcAft>
                <a:spcPts val="0"/>
              </a:spcAft>
              <a:buClr>
                <a:schemeClr val="dk1"/>
              </a:buClr>
              <a:buSzPts val="2590"/>
              <a:buFont typeface="Arial"/>
              <a:buNone/>
            </a:pPr>
            <a:r>
              <a:t/>
            </a:r>
            <a:endParaRPr i="0" sz="2400" u="none" cap="none" strike="noStrike">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88"/>
          <p:cNvSpPr txBox="1"/>
          <p:nvPr>
            <p:ph type="title"/>
          </p:nvPr>
        </p:nvSpPr>
        <p:spPr>
          <a:xfrm>
            <a:off x="838200" y="381000"/>
            <a:ext cx="10515600" cy="593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10"/>
              <a:buFont typeface="Calibri"/>
              <a:buNone/>
            </a:pPr>
            <a:r>
              <a:rPr b="1" i="0" lang="en-US" sz="4410" u="none" cap="none" strike="noStrike">
                <a:solidFill>
                  <a:schemeClr val="dk1"/>
                </a:solidFill>
                <a:latin typeface="Calibri"/>
                <a:ea typeface="Calibri"/>
                <a:cs typeface="Calibri"/>
                <a:sym typeface="Calibri"/>
              </a:rPr>
              <a:t>Communication through SOLE</a:t>
            </a:r>
            <a:endParaRPr b="0" i="0" sz="3959" u="none" cap="none" strike="noStrike">
              <a:solidFill>
                <a:schemeClr val="dk1"/>
              </a:solidFill>
              <a:latin typeface="Calibri"/>
              <a:ea typeface="Calibri"/>
              <a:cs typeface="Calibri"/>
              <a:sym typeface="Calibri"/>
            </a:endParaRPr>
          </a:p>
        </p:txBody>
      </p:sp>
      <p:sp>
        <p:nvSpPr>
          <p:cNvPr id="485" name="Google Shape;485;p88"/>
          <p:cNvSpPr txBox="1"/>
          <p:nvPr>
            <p:ph idx="1" type="body"/>
          </p:nvPr>
        </p:nvSpPr>
        <p:spPr>
          <a:xfrm>
            <a:off x="838200" y="1203148"/>
            <a:ext cx="10515600" cy="5350200"/>
          </a:xfrm>
          <a:prstGeom prst="rect">
            <a:avLst/>
          </a:prstGeom>
          <a:noFill/>
          <a:ln>
            <a:noFill/>
          </a:ln>
        </p:spPr>
        <p:txBody>
          <a:bodyPr anchorCtr="0" anchor="t" bIns="45700" lIns="91425" spcFirstLastPara="1" rIns="91425" wrap="square" tIns="45700">
            <a:noAutofit/>
          </a:bodyPr>
          <a:lstStyle/>
          <a:p>
            <a:pPr indent="-399097"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practice strong listening skills and questioning ability </a:t>
            </a:r>
            <a:r>
              <a:rPr b="0" i="0" lang="en-US" sz="2400" u="none" cap="none" strike="noStrike">
                <a:solidFill>
                  <a:srgbClr val="00A200"/>
                </a:solidFill>
                <a:latin typeface="Calibri"/>
                <a:ea typeface="Calibri"/>
                <a:cs typeface="Calibri"/>
                <a:sym typeface="Calibri"/>
              </a:rPr>
              <a:t>(SOLE Questions, participation in presentations)</a:t>
            </a:r>
            <a:endParaRPr sz="2400"/>
          </a:p>
          <a:p>
            <a:pPr indent="-399097" lvl="0" marL="4572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value the ideas of diverse groups </a:t>
            </a:r>
            <a:r>
              <a:rPr b="0" i="0" lang="en-US" sz="2400" u="none" cap="none" strike="noStrike">
                <a:solidFill>
                  <a:srgbClr val="00A200"/>
                </a:solidFill>
                <a:latin typeface="Calibri"/>
                <a:ea typeface="Calibri"/>
                <a:cs typeface="Calibri"/>
                <a:sym typeface="Calibri"/>
              </a:rPr>
              <a:t>(Self organized, group presentations)</a:t>
            </a:r>
            <a:endParaRPr sz="2400"/>
          </a:p>
          <a:p>
            <a:pPr indent="-399097" lvl="0" marL="4572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decipher meaning through effective listening </a:t>
            </a:r>
            <a:r>
              <a:rPr b="0" i="0" lang="en-US" sz="2400" u="none" cap="none" strike="noStrike">
                <a:solidFill>
                  <a:srgbClr val="00A200"/>
                </a:solidFill>
                <a:latin typeface="Calibri"/>
                <a:ea typeface="Calibri"/>
                <a:cs typeface="Calibri"/>
                <a:sym typeface="Calibri"/>
              </a:rPr>
              <a:t>(Weekly implementation, student presentations, SOLE research)</a:t>
            </a:r>
            <a:endParaRPr sz="2400"/>
          </a:p>
          <a:p>
            <a:pPr indent="-399097" lvl="0" marL="4572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use communication to inform, instruct, motivate,  and persuade </a:t>
            </a:r>
            <a:r>
              <a:rPr b="0" i="0" lang="en-US" sz="2400" u="none" cap="none" strike="noStrike">
                <a:solidFill>
                  <a:srgbClr val="00A200"/>
                </a:solidFill>
                <a:latin typeface="Calibri"/>
                <a:ea typeface="Calibri"/>
                <a:cs typeface="Calibri"/>
                <a:sym typeface="Calibri"/>
              </a:rPr>
              <a:t>(SOLE group process, presentations)</a:t>
            </a:r>
            <a:endParaRPr sz="2400"/>
          </a:p>
          <a:p>
            <a:pPr indent="-399097" lvl="0" marL="457200" marR="0" rtl="0" algn="l">
              <a:lnSpc>
                <a:spcPct val="10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use digital tools and resources to creatively communicate in responsible and respectful ways   </a:t>
            </a:r>
            <a:r>
              <a:rPr b="0" i="0" lang="en-US" sz="2400" u="none" cap="none" strike="noStrike">
                <a:solidFill>
                  <a:srgbClr val="00A200"/>
                </a:solidFill>
                <a:latin typeface="Calibri"/>
                <a:ea typeface="Calibri"/>
                <a:cs typeface="Calibri"/>
                <a:sym typeface="Calibri"/>
              </a:rPr>
              <a:t>(Use of technology for presentations)</a:t>
            </a:r>
            <a:endParaRPr sz="2400"/>
          </a:p>
          <a:p>
            <a:pPr indent="-77470" lvl="0" marL="228600" marR="0" rtl="0" algn="l">
              <a:lnSpc>
                <a:spcPct val="100000"/>
              </a:lnSpc>
              <a:spcBef>
                <a:spcPts val="1000"/>
              </a:spcBef>
              <a:spcAft>
                <a:spcPts val="0"/>
              </a:spcAft>
              <a:buClr>
                <a:schemeClr val="dk1"/>
              </a:buClr>
              <a:buSzPts val="238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89"/>
          <p:cNvSpPr txBox="1"/>
          <p:nvPr>
            <p:ph type="title"/>
          </p:nvPr>
        </p:nvSpPr>
        <p:spPr>
          <a:xfrm>
            <a:off x="838200" y="180677"/>
            <a:ext cx="10515600" cy="928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Creativity through SOLE</a:t>
            </a:r>
            <a:endParaRPr b="1" i="0" sz="4400" u="none" cap="none" strike="noStrike">
              <a:solidFill>
                <a:schemeClr val="dk1"/>
              </a:solidFill>
              <a:latin typeface="Calibri"/>
              <a:ea typeface="Calibri"/>
              <a:cs typeface="Calibri"/>
              <a:sym typeface="Calibri"/>
            </a:endParaRPr>
          </a:p>
        </p:txBody>
      </p:sp>
      <p:sp>
        <p:nvSpPr>
          <p:cNvPr id="491" name="Google Shape;491;p89"/>
          <p:cNvSpPr txBox="1"/>
          <p:nvPr>
            <p:ph idx="1" type="body"/>
          </p:nvPr>
        </p:nvSpPr>
        <p:spPr>
          <a:xfrm>
            <a:off x="838200" y="1157523"/>
            <a:ext cx="10515600" cy="50910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8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view failure as an opportunity to learn </a:t>
            </a:r>
            <a:r>
              <a:rPr b="0" i="0" lang="en-US" sz="2400" u="none" cap="none" strike="noStrike">
                <a:solidFill>
                  <a:srgbClr val="00A200"/>
                </a:solidFill>
                <a:latin typeface="Calibri"/>
                <a:ea typeface="Calibri"/>
                <a:cs typeface="Calibri"/>
                <a:sym typeface="Calibri"/>
              </a:rPr>
              <a:t>(SOLE iterations allows mastery of skills)</a:t>
            </a:r>
            <a:endParaRPr sz="2400"/>
          </a:p>
          <a:p>
            <a:pPr indent="-406400" lvl="0" marL="4572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promote a culture of risk-taking </a:t>
            </a:r>
            <a:r>
              <a:rPr b="0" i="0" lang="en-US" sz="2400" u="none" cap="none" strike="noStrike">
                <a:solidFill>
                  <a:srgbClr val="00A200"/>
                </a:solidFill>
                <a:latin typeface="Calibri"/>
                <a:ea typeface="Calibri"/>
                <a:cs typeface="Calibri"/>
                <a:sym typeface="Calibri"/>
              </a:rPr>
              <a:t>(SOLE iteration)</a:t>
            </a:r>
            <a:endParaRPr sz="2400"/>
          </a:p>
          <a:p>
            <a:pPr indent="-406400" lvl="0" marL="4572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use creative ideas to make meaningful contributions to society </a:t>
            </a:r>
            <a:r>
              <a:rPr b="0" i="0" lang="en-US" sz="2400" u="none" cap="none" strike="noStrike">
                <a:solidFill>
                  <a:srgbClr val="00A200"/>
                </a:solidFill>
                <a:latin typeface="Calibri"/>
                <a:ea typeface="Calibri"/>
                <a:cs typeface="Calibri"/>
                <a:sym typeface="Calibri"/>
              </a:rPr>
              <a:t>(SOLE leads to kids asking more questions and looking at challenges differently)</a:t>
            </a:r>
            <a:endParaRPr sz="2400"/>
          </a:p>
          <a:p>
            <a:pPr indent="-406400" lvl="0" marL="4572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contribute to innovation by acting on creative ideas </a:t>
            </a:r>
            <a:r>
              <a:rPr b="0" i="0" lang="en-US" sz="2400" u="none" cap="none" strike="noStrike">
                <a:solidFill>
                  <a:srgbClr val="00A200"/>
                </a:solidFill>
                <a:latin typeface="Calibri"/>
                <a:ea typeface="Calibri"/>
                <a:cs typeface="Calibri"/>
                <a:sym typeface="Calibri"/>
              </a:rPr>
              <a:t>(SOLE group process, presentations, leads to questioning behavior)</a:t>
            </a:r>
            <a:endParaRPr sz="2400"/>
          </a:p>
          <a:p>
            <a:pPr indent="-406400" lvl="0" marL="457200" marR="0" rtl="0" algn="l">
              <a:lnSpc>
                <a:spcPct val="8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use digital tools and resources to creatively show what we know </a:t>
            </a:r>
            <a:r>
              <a:rPr b="0" i="0" lang="en-US" sz="2400" u="none" cap="none" strike="noStrike">
                <a:solidFill>
                  <a:srgbClr val="00A200"/>
                </a:solidFill>
                <a:latin typeface="Calibri"/>
                <a:ea typeface="Calibri"/>
                <a:cs typeface="Calibri"/>
                <a:sym typeface="Calibri"/>
              </a:rPr>
              <a:t>(Use of technology for presentations)</a:t>
            </a:r>
            <a:endParaRPr sz="2400"/>
          </a:p>
          <a:p>
            <a:pPr indent="-50800" lvl="0" marL="228600" marR="0" rtl="0" algn="l">
              <a:lnSpc>
                <a:spcPct val="80000"/>
              </a:lnSpc>
              <a:spcBef>
                <a:spcPts val="1000"/>
              </a:spcBef>
              <a:spcAft>
                <a:spcPts val="0"/>
              </a:spcAft>
              <a:buClr>
                <a:schemeClr val="dk1"/>
              </a:buClr>
              <a:buSzPts val="28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51"/>
          <p:cNvSpPr txBox="1"/>
          <p:nvPr>
            <p:ph type="ctrTitle"/>
          </p:nvPr>
        </p:nvSpPr>
        <p:spPr>
          <a:xfrm>
            <a:off x="1524000" y="2209799"/>
            <a:ext cx="9144000" cy="1300163"/>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7200"/>
              <a:buFont typeface="Calibri"/>
              <a:buNone/>
            </a:pPr>
            <a:r>
              <a:rPr b="1" i="0" lang="en-US" sz="7200" u="none" cap="none" strike="noStrike">
                <a:solidFill>
                  <a:schemeClr val="dk1"/>
                </a:solidFill>
                <a:latin typeface="Calibri"/>
                <a:ea typeface="Calibri"/>
                <a:cs typeface="Calibri"/>
                <a:sym typeface="Calibri"/>
              </a:rPr>
              <a:t>Introductions</a:t>
            </a:r>
            <a:endParaRPr b="0" i="0" sz="60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5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12" name="Google Shape;212;p52"/>
          <p:cNvPicPr preferRelativeResize="0"/>
          <p:nvPr/>
        </p:nvPicPr>
        <p:blipFill>
          <a:blip r:embed="rId3">
            <a:alphaModFix/>
          </a:blip>
          <a:stretch>
            <a:fillRect/>
          </a:stretch>
        </p:blipFill>
        <p:spPr>
          <a:xfrm>
            <a:off x="8391750" y="200350"/>
            <a:ext cx="2534075" cy="3377037"/>
          </a:xfrm>
          <a:prstGeom prst="rect">
            <a:avLst/>
          </a:prstGeom>
          <a:noFill/>
          <a:ln>
            <a:noFill/>
          </a:ln>
          <a:effectLst>
            <a:outerShdw blurRad="57150" rotWithShape="0" algn="bl" dir="5400000" dist="19050">
              <a:srgbClr val="000000">
                <a:alpha val="50000"/>
              </a:srgbClr>
            </a:outerShdw>
          </a:effectLst>
        </p:spPr>
      </p:pic>
      <p:pic>
        <p:nvPicPr>
          <p:cNvPr id="213" name="Google Shape;213;p52"/>
          <p:cNvPicPr preferRelativeResize="0"/>
          <p:nvPr/>
        </p:nvPicPr>
        <p:blipFill>
          <a:blip r:embed="rId4">
            <a:alphaModFix/>
          </a:blip>
          <a:stretch>
            <a:fillRect/>
          </a:stretch>
        </p:blipFill>
        <p:spPr>
          <a:xfrm>
            <a:off x="152300" y="200350"/>
            <a:ext cx="8030176" cy="5361624"/>
          </a:xfrm>
          <a:prstGeom prst="rect">
            <a:avLst/>
          </a:prstGeom>
          <a:noFill/>
          <a:ln>
            <a:noFill/>
          </a:ln>
          <a:effectLst>
            <a:outerShdw blurRad="57150" rotWithShape="0" algn="bl" dir="5400000" dist="19050">
              <a:srgbClr val="000000">
                <a:alpha val="50000"/>
              </a:srgbClr>
            </a:outerShdw>
          </a:effectLst>
        </p:spPr>
      </p:pic>
      <p:pic>
        <p:nvPicPr>
          <p:cNvPr id="214" name="Google Shape;214;p52"/>
          <p:cNvPicPr preferRelativeResize="0"/>
          <p:nvPr/>
        </p:nvPicPr>
        <p:blipFill>
          <a:blip r:embed="rId5">
            <a:alphaModFix/>
          </a:blip>
          <a:stretch>
            <a:fillRect/>
          </a:stretch>
        </p:blipFill>
        <p:spPr>
          <a:xfrm>
            <a:off x="9448000" y="3748363"/>
            <a:ext cx="2534074" cy="2885426"/>
          </a:xfrm>
          <a:prstGeom prst="rect">
            <a:avLst/>
          </a:prstGeom>
          <a:noFill/>
          <a:ln>
            <a:noFill/>
          </a:ln>
          <a:effectLst>
            <a:outerShdw blurRad="57150" rotWithShape="0" algn="bl" dir="5400000" dist="19050">
              <a:srgbClr val="000000">
                <a:alpha val="50000"/>
              </a:srgbClr>
            </a:outerShdw>
          </a:effectLst>
        </p:spPr>
      </p:pic>
      <p:pic>
        <p:nvPicPr>
          <p:cNvPr id="215" name="Google Shape;215;p52"/>
          <p:cNvPicPr preferRelativeResize="0"/>
          <p:nvPr/>
        </p:nvPicPr>
        <p:blipFill>
          <a:blip r:embed="rId6">
            <a:alphaModFix/>
          </a:blip>
          <a:stretch>
            <a:fillRect/>
          </a:stretch>
        </p:blipFill>
        <p:spPr>
          <a:xfrm rot="-5400000">
            <a:off x="6820499" y="4133626"/>
            <a:ext cx="2819851" cy="21148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5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22" name="Google Shape;222;p53"/>
          <p:cNvPicPr preferRelativeResize="0"/>
          <p:nvPr/>
        </p:nvPicPr>
        <p:blipFill rotWithShape="1">
          <a:blip r:embed="rId3">
            <a:alphaModFix/>
          </a:blip>
          <a:srcRect b="-10823" l="-7206" r="-5393" t="-8508"/>
          <a:stretch/>
        </p:blipFill>
        <p:spPr>
          <a:xfrm>
            <a:off x="4469025" y="114088"/>
            <a:ext cx="2881126" cy="3845949"/>
          </a:xfrm>
          <a:prstGeom prst="rect">
            <a:avLst/>
          </a:prstGeom>
          <a:noFill/>
          <a:ln>
            <a:noFill/>
          </a:ln>
        </p:spPr>
      </p:pic>
      <p:pic>
        <p:nvPicPr>
          <p:cNvPr id="223" name="Google Shape;223;p53"/>
          <p:cNvPicPr preferRelativeResize="0"/>
          <p:nvPr/>
        </p:nvPicPr>
        <p:blipFill>
          <a:blip r:embed="rId4">
            <a:alphaModFix/>
          </a:blip>
          <a:stretch>
            <a:fillRect/>
          </a:stretch>
        </p:blipFill>
        <p:spPr>
          <a:xfrm>
            <a:off x="7977025" y="3822775"/>
            <a:ext cx="3426350" cy="2649125"/>
          </a:xfrm>
          <a:prstGeom prst="rect">
            <a:avLst/>
          </a:prstGeom>
          <a:noFill/>
          <a:ln>
            <a:noFill/>
          </a:ln>
        </p:spPr>
      </p:pic>
      <p:pic>
        <p:nvPicPr>
          <p:cNvPr id="224" name="Google Shape;224;p53"/>
          <p:cNvPicPr preferRelativeResize="0"/>
          <p:nvPr/>
        </p:nvPicPr>
        <p:blipFill>
          <a:blip r:embed="rId5">
            <a:alphaModFix/>
          </a:blip>
          <a:stretch>
            <a:fillRect/>
          </a:stretch>
        </p:blipFill>
        <p:spPr>
          <a:xfrm>
            <a:off x="4469025" y="3960025"/>
            <a:ext cx="3078525" cy="2054925"/>
          </a:xfrm>
          <a:prstGeom prst="rect">
            <a:avLst/>
          </a:prstGeom>
          <a:noFill/>
          <a:ln>
            <a:noFill/>
          </a:ln>
        </p:spPr>
      </p:pic>
      <p:pic>
        <p:nvPicPr>
          <p:cNvPr id="225" name="Google Shape;225;p53"/>
          <p:cNvPicPr preferRelativeResize="0"/>
          <p:nvPr/>
        </p:nvPicPr>
        <p:blipFill>
          <a:blip r:embed="rId6">
            <a:alphaModFix/>
          </a:blip>
          <a:stretch>
            <a:fillRect/>
          </a:stretch>
        </p:blipFill>
        <p:spPr>
          <a:xfrm>
            <a:off x="7977025" y="461088"/>
            <a:ext cx="3686600" cy="3044800"/>
          </a:xfrm>
          <a:prstGeom prst="rect">
            <a:avLst/>
          </a:prstGeom>
          <a:noFill/>
          <a:ln>
            <a:noFill/>
          </a:ln>
        </p:spPr>
      </p:pic>
      <p:pic>
        <p:nvPicPr>
          <p:cNvPr id="226" name="Google Shape;226;p53"/>
          <p:cNvPicPr preferRelativeResize="0"/>
          <p:nvPr/>
        </p:nvPicPr>
        <p:blipFill>
          <a:blip r:embed="rId7">
            <a:alphaModFix/>
          </a:blip>
          <a:stretch>
            <a:fillRect/>
          </a:stretch>
        </p:blipFill>
        <p:spPr>
          <a:xfrm>
            <a:off x="352975" y="3505865"/>
            <a:ext cx="3686600" cy="2764984"/>
          </a:xfrm>
          <a:prstGeom prst="rect">
            <a:avLst/>
          </a:prstGeom>
          <a:noFill/>
          <a:ln>
            <a:noFill/>
          </a:ln>
        </p:spPr>
      </p:pic>
      <p:pic>
        <p:nvPicPr>
          <p:cNvPr id="227" name="Google Shape;227;p53"/>
          <p:cNvPicPr preferRelativeResize="0"/>
          <p:nvPr/>
        </p:nvPicPr>
        <p:blipFill>
          <a:blip r:embed="rId8">
            <a:alphaModFix/>
          </a:blip>
          <a:stretch>
            <a:fillRect/>
          </a:stretch>
        </p:blipFill>
        <p:spPr>
          <a:xfrm>
            <a:off x="1227275" y="461089"/>
            <a:ext cx="1937988" cy="27552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5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34" name="Google Shape;234;p54"/>
          <p:cNvPicPr preferRelativeResize="0"/>
          <p:nvPr/>
        </p:nvPicPr>
        <p:blipFill>
          <a:blip r:embed="rId3">
            <a:alphaModFix/>
          </a:blip>
          <a:stretch>
            <a:fillRect/>
          </a:stretch>
        </p:blipFill>
        <p:spPr>
          <a:xfrm>
            <a:off x="773450" y="242163"/>
            <a:ext cx="6915825" cy="6373675"/>
          </a:xfrm>
          <a:prstGeom prst="rect">
            <a:avLst/>
          </a:prstGeom>
          <a:noFill/>
          <a:ln>
            <a:noFill/>
          </a:ln>
        </p:spPr>
      </p:pic>
      <p:pic>
        <p:nvPicPr>
          <p:cNvPr id="235" name="Google Shape;235;p54"/>
          <p:cNvPicPr preferRelativeResize="0"/>
          <p:nvPr/>
        </p:nvPicPr>
        <p:blipFill>
          <a:blip r:embed="rId4">
            <a:alphaModFix/>
          </a:blip>
          <a:stretch>
            <a:fillRect/>
          </a:stretch>
        </p:blipFill>
        <p:spPr>
          <a:xfrm>
            <a:off x="9112025" y="866675"/>
            <a:ext cx="2349950" cy="5124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5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42" name="Google Shape;242;p55"/>
          <p:cNvPicPr preferRelativeResize="0"/>
          <p:nvPr/>
        </p:nvPicPr>
        <p:blipFill>
          <a:blip r:embed="rId3">
            <a:alphaModFix/>
          </a:blip>
          <a:stretch>
            <a:fillRect/>
          </a:stretch>
        </p:blipFill>
        <p:spPr>
          <a:xfrm>
            <a:off x="1795025" y="111900"/>
            <a:ext cx="8747050" cy="674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